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1" r:id="rId9"/>
    <p:sldId id="262" r:id="rId10"/>
    <p:sldId id="264" r:id="rId11"/>
    <p:sldId id="266" r:id="rId12"/>
    <p:sldId id="263" r:id="rId13"/>
    <p:sldId id="265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840E8B-DB38-462D-9949-6210C6160D5B}" v="3" dt="2021-06-24T15:30:50.0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49" d="100"/>
          <a:sy n="49" d="100"/>
        </p:scale>
        <p:origin x="1882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CAAB42-96F2-4A93-A7E2-7583C5492FDD}" type="doc">
      <dgm:prSet loTypeId="urn:microsoft.com/office/officeart/2005/8/layout/orgChart1" loCatId="hierarchy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ru-RU"/>
        </a:p>
      </dgm:t>
    </dgm:pt>
    <dgm:pt modelId="{69CA2410-8436-4E67-A482-85C9B78282F3}">
      <dgm:prSet phldrT="[Текст]"/>
      <dgm:spPr/>
      <dgm:t>
        <a:bodyPr/>
        <a:lstStyle/>
        <a:p>
          <a:r>
            <a:rPr lang="en-US" dirty="0"/>
            <a:t>entry</a:t>
          </a:r>
          <a:endParaRPr lang="ru-RU" dirty="0"/>
        </a:p>
      </dgm:t>
    </dgm:pt>
    <dgm:pt modelId="{04F505C9-A7A6-4084-A7C6-E9D0AD1C7643}" type="parTrans" cxnId="{92901641-6B99-4201-80FD-F83088ABC8D1}">
      <dgm:prSet/>
      <dgm:spPr/>
      <dgm:t>
        <a:bodyPr/>
        <a:lstStyle/>
        <a:p>
          <a:pPr algn="ctr"/>
          <a:endParaRPr lang="ru-RU"/>
        </a:p>
      </dgm:t>
    </dgm:pt>
    <dgm:pt modelId="{A4C0E6D8-C06B-4EF2-B3FF-084D8876B290}" type="sibTrans" cxnId="{92901641-6B99-4201-80FD-F83088ABC8D1}">
      <dgm:prSet/>
      <dgm:spPr/>
      <dgm:t>
        <a:bodyPr/>
        <a:lstStyle/>
        <a:p>
          <a:endParaRPr lang="ru-RU"/>
        </a:p>
      </dgm:t>
    </dgm:pt>
    <dgm:pt modelId="{B9CCC3C9-E374-47E2-8480-BEA33A2DD6BC}" type="asst">
      <dgm:prSet phldrT="[Текст]"/>
      <dgm:spPr/>
      <dgm:t>
        <a:bodyPr/>
        <a:lstStyle/>
        <a:p>
          <a:r>
            <a:rPr lang="en-US"/>
            <a:t>form</a:t>
          </a:r>
          <a:endParaRPr lang="ru-RU"/>
        </a:p>
      </dgm:t>
    </dgm:pt>
    <dgm:pt modelId="{74FE6728-7EF4-43FB-A530-FA338A6224EE}" type="parTrans" cxnId="{FAC392B5-A710-483E-92A9-665B9BFE3FEC}">
      <dgm:prSet/>
      <dgm:spPr/>
      <dgm:t>
        <a:bodyPr/>
        <a:lstStyle/>
        <a:p>
          <a:pPr algn="ctr"/>
          <a:endParaRPr lang="ru-RU"/>
        </a:p>
      </dgm:t>
    </dgm:pt>
    <dgm:pt modelId="{4E0F7DAC-07BA-41AA-8C78-2973FBB52F45}" type="sibTrans" cxnId="{FAC392B5-A710-483E-92A9-665B9BFE3FEC}">
      <dgm:prSet/>
      <dgm:spPr/>
      <dgm:t>
        <a:bodyPr/>
        <a:lstStyle/>
        <a:p>
          <a:endParaRPr lang="ru-RU"/>
        </a:p>
      </dgm:t>
    </dgm:pt>
    <dgm:pt modelId="{8D189574-04A1-4BBC-AD0C-55AD13C9C084}">
      <dgm:prSet/>
      <dgm:spPr/>
      <dgm:t>
        <a:bodyPr/>
        <a:lstStyle/>
        <a:p>
          <a:r>
            <a:rPr lang="en-US"/>
            <a:t>gramGrp</a:t>
          </a:r>
          <a:endParaRPr lang="ru-RU"/>
        </a:p>
      </dgm:t>
    </dgm:pt>
    <dgm:pt modelId="{E2398BB6-04E4-4377-8914-9527D9AE0EED}" type="parTrans" cxnId="{06FEEE83-07BB-461F-932A-1ADC78571A5A}">
      <dgm:prSet/>
      <dgm:spPr/>
      <dgm:t>
        <a:bodyPr/>
        <a:lstStyle/>
        <a:p>
          <a:pPr algn="ctr"/>
          <a:endParaRPr lang="ru-RU"/>
        </a:p>
      </dgm:t>
    </dgm:pt>
    <dgm:pt modelId="{2EF12C59-584A-4D32-8456-414F7FAE6DE5}" type="sibTrans" cxnId="{06FEEE83-07BB-461F-932A-1ADC78571A5A}">
      <dgm:prSet/>
      <dgm:spPr/>
      <dgm:t>
        <a:bodyPr/>
        <a:lstStyle/>
        <a:p>
          <a:endParaRPr lang="ru-RU"/>
        </a:p>
      </dgm:t>
    </dgm:pt>
    <dgm:pt modelId="{D19CE830-8FB6-4ED1-B2DE-4824DB4DE4C6}">
      <dgm:prSet/>
      <dgm:spPr/>
      <dgm:t>
        <a:bodyPr/>
        <a:lstStyle/>
        <a:p>
          <a:r>
            <a:rPr lang="en-US"/>
            <a:t>orth</a:t>
          </a:r>
          <a:endParaRPr lang="ru-RU"/>
        </a:p>
      </dgm:t>
    </dgm:pt>
    <dgm:pt modelId="{BB0C5B4C-3E2E-4F78-A465-FB8C39F3526E}" type="parTrans" cxnId="{DA4A5447-2817-49D5-914B-730684246C5F}">
      <dgm:prSet/>
      <dgm:spPr/>
      <dgm:t>
        <a:bodyPr/>
        <a:lstStyle/>
        <a:p>
          <a:pPr algn="ctr"/>
          <a:endParaRPr lang="ru-RU"/>
        </a:p>
      </dgm:t>
    </dgm:pt>
    <dgm:pt modelId="{BDB7CC4D-1B83-4430-B624-7D741116197E}" type="sibTrans" cxnId="{DA4A5447-2817-49D5-914B-730684246C5F}">
      <dgm:prSet/>
      <dgm:spPr/>
      <dgm:t>
        <a:bodyPr/>
        <a:lstStyle/>
        <a:p>
          <a:endParaRPr lang="ru-RU"/>
        </a:p>
      </dgm:t>
    </dgm:pt>
    <dgm:pt modelId="{ED8B3081-CB72-4702-A7FA-8CA52C3D2957}">
      <dgm:prSet/>
      <dgm:spPr/>
      <dgm:t>
        <a:bodyPr/>
        <a:lstStyle/>
        <a:p>
          <a:r>
            <a:rPr lang="en-US"/>
            <a:t>gram</a:t>
          </a:r>
          <a:endParaRPr lang="ru-RU"/>
        </a:p>
      </dgm:t>
    </dgm:pt>
    <dgm:pt modelId="{58B24D83-1F61-4264-873B-A231071BE6F5}" type="parTrans" cxnId="{3E538F6C-3B5B-43EB-9F51-A81003410C40}">
      <dgm:prSet/>
      <dgm:spPr/>
      <dgm:t>
        <a:bodyPr/>
        <a:lstStyle/>
        <a:p>
          <a:pPr algn="ctr"/>
          <a:endParaRPr lang="ru-RU"/>
        </a:p>
      </dgm:t>
    </dgm:pt>
    <dgm:pt modelId="{8A8B70CB-AC8C-43D7-8C0D-A0FA693C7334}" type="sibTrans" cxnId="{3E538F6C-3B5B-43EB-9F51-A81003410C40}">
      <dgm:prSet/>
      <dgm:spPr/>
      <dgm:t>
        <a:bodyPr/>
        <a:lstStyle/>
        <a:p>
          <a:endParaRPr lang="ru-RU"/>
        </a:p>
      </dgm:t>
    </dgm:pt>
    <dgm:pt modelId="{EB0357E6-D5FB-47C7-A91E-181762CBDF06}">
      <dgm:prSet/>
      <dgm:spPr/>
      <dgm:t>
        <a:bodyPr/>
        <a:lstStyle/>
        <a:p>
          <a:r>
            <a:rPr lang="en-US"/>
            <a:t>sense</a:t>
          </a:r>
          <a:endParaRPr lang="ru-RU"/>
        </a:p>
      </dgm:t>
    </dgm:pt>
    <dgm:pt modelId="{BA3CF3A2-AE3D-4500-81CF-E390C1A4D0FD}" type="parTrans" cxnId="{5FE5B7B2-DE0F-43E2-A88B-26261A1F30B5}">
      <dgm:prSet/>
      <dgm:spPr/>
      <dgm:t>
        <a:bodyPr/>
        <a:lstStyle/>
        <a:p>
          <a:pPr algn="ctr"/>
          <a:endParaRPr lang="ru-RU"/>
        </a:p>
      </dgm:t>
    </dgm:pt>
    <dgm:pt modelId="{B7A34E87-FF95-43A0-8F8F-C79FE0B71FDF}" type="sibTrans" cxnId="{5FE5B7B2-DE0F-43E2-A88B-26261A1F30B5}">
      <dgm:prSet/>
      <dgm:spPr/>
      <dgm:t>
        <a:bodyPr/>
        <a:lstStyle/>
        <a:p>
          <a:endParaRPr lang="ru-RU"/>
        </a:p>
      </dgm:t>
    </dgm:pt>
    <dgm:pt modelId="{65CCE367-6271-4375-8D8F-75DAFB07404F}">
      <dgm:prSet/>
      <dgm:spPr/>
      <dgm:t>
        <a:bodyPr/>
        <a:lstStyle/>
        <a:p>
          <a:r>
            <a:rPr lang="en-US"/>
            <a:t>note</a:t>
          </a:r>
          <a:endParaRPr lang="ru-RU"/>
        </a:p>
      </dgm:t>
    </dgm:pt>
    <dgm:pt modelId="{56C30E1E-36B2-4DC9-B27F-DA41A9E11810}" type="parTrans" cxnId="{D6DDBD01-17C2-4A62-BB89-C201C2498F0A}">
      <dgm:prSet/>
      <dgm:spPr/>
      <dgm:t>
        <a:bodyPr/>
        <a:lstStyle/>
        <a:p>
          <a:pPr algn="ctr"/>
          <a:endParaRPr lang="ru-RU"/>
        </a:p>
      </dgm:t>
    </dgm:pt>
    <dgm:pt modelId="{C4D613D0-3527-4652-B46F-712FA61BAABA}" type="sibTrans" cxnId="{D6DDBD01-17C2-4A62-BB89-C201C2498F0A}">
      <dgm:prSet/>
      <dgm:spPr/>
      <dgm:t>
        <a:bodyPr/>
        <a:lstStyle/>
        <a:p>
          <a:endParaRPr lang="ru-RU"/>
        </a:p>
      </dgm:t>
    </dgm:pt>
    <dgm:pt modelId="{73F50A28-733B-45EA-A647-1E2DB8207107}">
      <dgm:prSet/>
      <dgm:spPr/>
      <dgm:t>
        <a:bodyPr/>
        <a:lstStyle/>
        <a:p>
          <a:r>
            <a:rPr lang="en-US"/>
            <a:t>cit</a:t>
          </a:r>
          <a:endParaRPr lang="ru-RU"/>
        </a:p>
      </dgm:t>
    </dgm:pt>
    <dgm:pt modelId="{D3B8C0C0-BE67-4AA9-AB45-8C6FE34C7E4F}" type="parTrans" cxnId="{5BDEA45F-65EF-45DE-817D-84AC3F73848A}">
      <dgm:prSet/>
      <dgm:spPr/>
      <dgm:t>
        <a:bodyPr/>
        <a:lstStyle/>
        <a:p>
          <a:pPr algn="ctr"/>
          <a:endParaRPr lang="ru-RU"/>
        </a:p>
      </dgm:t>
    </dgm:pt>
    <dgm:pt modelId="{7E018C81-2811-46C8-8ABB-14AEC33F9354}" type="sibTrans" cxnId="{5BDEA45F-65EF-45DE-817D-84AC3F73848A}">
      <dgm:prSet/>
      <dgm:spPr/>
      <dgm:t>
        <a:bodyPr/>
        <a:lstStyle/>
        <a:p>
          <a:endParaRPr lang="ru-RU"/>
        </a:p>
      </dgm:t>
    </dgm:pt>
    <dgm:pt modelId="{FB80DD60-14D0-4DB5-9909-16D9CD424E40}">
      <dgm:prSet/>
      <dgm:spPr/>
      <dgm:t>
        <a:bodyPr/>
        <a:lstStyle/>
        <a:p>
          <a:r>
            <a:rPr lang="en-US"/>
            <a:t>form</a:t>
          </a:r>
          <a:endParaRPr lang="ru-RU"/>
        </a:p>
      </dgm:t>
    </dgm:pt>
    <dgm:pt modelId="{2CB2AC23-A660-4C5D-B8EE-E402D49FAECB}" type="parTrans" cxnId="{F8F7CE75-9F10-4EE6-9AC6-C012F0A8C3D1}">
      <dgm:prSet/>
      <dgm:spPr/>
      <dgm:t>
        <a:bodyPr/>
        <a:lstStyle/>
        <a:p>
          <a:pPr algn="ctr"/>
          <a:endParaRPr lang="ru-RU"/>
        </a:p>
      </dgm:t>
    </dgm:pt>
    <dgm:pt modelId="{81F1405A-CB5E-49E3-9AB9-09E34E5762F6}" type="sibTrans" cxnId="{F8F7CE75-9F10-4EE6-9AC6-C012F0A8C3D1}">
      <dgm:prSet/>
      <dgm:spPr/>
      <dgm:t>
        <a:bodyPr/>
        <a:lstStyle/>
        <a:p>
          <a:endParaRPr lang="ru-RU"/>
        </a:p>
      </dgm:t>
    </dgm:pt>
    <dgm:pt modelId="{6058C50E-D23D-48B5-A72A-47E1E5504CE5}">
      <dgm:prSet/>
      <dgm:spPr/>
      <dgm:t>
        <a:bodyPr/>
        <a:lstStyle/>
        <a:p>
          <a:r>
            <a:rPr lang="en-US" dirty="0"/>
            <a:t>sense</a:t>
          </a:r>
          <a:endParaRPr lang="ru-RU" dirty="0"/>
        </a:p>
      </dgm:t>
    </dgm:pt>
    <dgm:pt modelId="{804C2DE1-048C-408E-843A-5B7D75453923}" type="parTrans" cxnId="{53A9E966-982E-409E-807C-DDDCB8AA386D}">
      <dgm:prSet/>
      <dgm:spPr/>
      <dgm:t>
        <a:bodyPr/>
        <a:lstStyle/>
        <a:p>
          <a:pPr algn="ctr"/>
          <a:endParaRPr lang="ru-RU"/>
        </a:p>
      </dgm:t>
    </dgm:pt>
    <dgm:pt modelId="{E57BE9AC-FAD9-44AD-8B25-5C6E51CADA40}" type="sibTrans" cxnId="{53A9E966-982E-409E-807C-DDDCB8AA386D}">
      <dgm:prSet/>
      <dgm:spPr/>
      <dgm:t>
        <a:bodyPr/>
        <a:lstStyle/>
        <a:p>
          <a:endParaRPr lang="ru-RU"/>
        </a:p>
      </dgm:t>
    </dgm:pt>
    <dgm:pt modelId="{19B4EED3-449E-43E2-A9DB-6F43CFC06EA9}" type="pres">
      <dgm:prSet presAssocID="{23CAAB42-96F2-4A93-A7E2-7583C5492FD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63419CD-7B19-482A-BF72-1E5631EE751E}" type="pres">
      <dgm:prSet presAssocID="{69CA2410-8436-4E67-A482-85C9B78282F3}" presName="hierRoot1" presStyleCnt="0">
        <dgm:presLayoutVars>
          <dgm:hierBranch val="init"/>
        </dgm:presLayoutVars>
      </dgm:prSet>
      <dgm:spPr/>
    </dgm:pt>
    <dgm:pt modelId="{C95C91FB-F04F-41AC-B06A-4F2AE6BA8E43}" type="pres">
      <dgm:prSet presAssocID="{69CA2410-8436-4E67-A482-85C9B78282F3}" presName="rootComposite1" presStyleCnt="0"/>
      <dgm:spPr/>
    </dgm:pt>
    <dgm:pt modelId="{F9D9B986-A6A3-4888-968E-72AFEC54F826}" type="pres">
      <dgm:prSet presAssocID="{69CA2410-8436-4E67-A482-85C9B78282F3}" presName="rootText1" presStyleLbl="node0" presStyleIdx="0" presStyleCnt="1">
        <dgm:presLayoutVars>
          <dgm:chPref val="3"/>
        </dgm:presLayoutVars>
      </dgm:prSet>
      <dgm:spPr/>
    </dgm:pt>
    <dgm:pt modelId="{1265E38A-80CF-4660-B430-61B309B4B533}" type="pres">
      <dgm:prSet presAssocID="{69CA2410-8436-4E67-A482-85C9B78282F3}" presName="rootConnector1" presStyleLbl="node1" presStyleIdx="0" presStyleCnt="0"/>
      <dgm:spPr/>
    </dgm:pt>
    <dgm:pt modelId="{13629EEF-45CA-42E0-AC66-2BD7B413D7D1}" type="pres">
      <dgm:prSet presAssocID="{69CA2410-8436-4E67-A482-85C9B78282F3}" presName="hierChild2" presStyleCnt="0"/>
      <dgm:spPr/>
    </dgm:pt>
    <dgm:pt modelId="{20A63E18-0F9E-49E7-BBDD-E58B9FAB75CA}" type="pres">
      <dgm:prSet presAssocID="{BA3CF3A2-AE3D-4500-81CF-E390C1A4D0FD}" presName="Name37" presStyleLbl="parChTrans1D2" presStyleIdx="0" presStyleCnt="2"/>
      <dgm:spPr/>
    </dgm:pt>
    <dgm:pt modelId="{EDA45DB1-D0A1-4E9F-BEAC-13B64BAA6846}" type="pres">
      <dgm:prSet presAssocID="{EB0357E6-D5FB-47C7-A91E-181762CBDF06}" presName="hierRoot2" presStyleCnt="0">
        <dgm:presLayoutVars>
          <dgm:hierBranch val="init"/>
        </dgm:presLayoutVars>
      </dgm:prSet>
      <dgm:spPr/>
    </dgm:pt>
    <dgm:pt modelId="{99D2A02A-2ACB-4BFB-A9FD-C0125567AECC}" type="pres">
      <dgm:prSet presAssocID="{EB0357E6-D5FB-47C7-A91E-181762CBDF06}" presName="rootComposite" presStyleCnt="0"/>
      <dgm:spPr/>
    </dgm:pt>
    <dgm:pt modelId="{B3DC2952-828D-4C97-8BDE-FDA9E28E3209}" type="pres">
      <dgm:prSet presAssocID="{EB0357E6-D5FB-47C7-A91E-181762CBDF06}" presName="rootText" presStyleLbl="node2" presStyleIdx="0" presStyleCnt="1">
        <dgm:presLayoutVars>
          <dgm:chPref val="3"/>
        </dgm:presLayoutVars>
      </dgm:prSet>
      <dgm:spPr/>
    </dgm:pt>
    <dgm:pt modelId="{64F94564-C5D5-4A91-B4B7-A233E298521C}" type="pres">
      <dgm:prSet presAssocID="{EB0357E6-D5FB-47C7-A91E-181762CBDF06}" presName="rootConnector" presStyleLbl="node2" presStyleIdx="0" presStyleCnt="1"/>
      <dgm:spPr/>
    </dgm:pt>
    <dgm:pt modelId="{4C964E9B-61DE-4E9F-815C-9B20D1FD92E4}" type="pres">
      <dgm:prSet presAssocID="{EB0357E6-D5FB-47C7-A91E-181762CBDF06}" presName="hierChild4" presStyleCnt="0"/>
      <dgm:spPr/>
    </dgm:pt>
    <dgm:pt modelId="{8E60C285-6176-4667-BE28-902EC131E269}" type="pres">
      <dgm:prSet presAssocID="{56C30E1E-36B2-4DC9-B27F-DA41A9E11810}" presName="Name37" presStyleLbl="parChTrans1D3" presStyleIdx="0" presStyleCnt="4"/>
      <dgm:spPr/>
    </dgm:pt>
    <dgm:pt modelId="{F7A3759A-E77A-41B6-A9C2-FBDC7D08CAA3}" type="pres">
      <dgm:prSet presAssocID="{65CCE367-6271-4375-8D8F-75DAFB07404F}" presName="hierRoot2" presStyleCnt="0">
        <dgm:presLayoutVars>
          <dgm:hierBranch val="init"/>
        </dgm:presLayoutVars>
      </dgm:prSet>
      <dgm:spPr/>
    </dgm:pt>
    <dgm:pt modelId="{D5F1A882-0EEE-4446-9C98-F87F5DF5FBFF}" type="pres">
      <dgm:prSet presAssocID="{65CCE367-6271-4375-8D8F-75DAFB07404F}" presName="rootComposite" presStyleCnt="0"/>
      <dgm:spPr/>
    </dgm:pt>
    <dgm:pt modelId="{7AB7DEE2-8C5A-448C-B8F7-DD8BD127F8CD}" type="pres">
      <dgm:prSet presAssocID="{65CCE367-6271-4375-8D8F-75DAFB07404F}" presName="rootText" presStyleLbl="node3" presStyleIdx="0" presStyleCnt="4">
        <dgm:presLayoutVars>
          <dgm:chPref val="3"/>
        </dgm:presLayoutVars>
      </dgm:prSet>
      <dgm:spPr/>
    </dgm:pt>
    <dgm:pt modelId="{CD3A92AD-ACA6-49A3-B9FF-B9A33C054A14}" type="pres">
      <dgm:prSet presAssocID="{65CCE367-6271-4375-8D8F-75DAFB07404F}" presName="rootConnector" presStyleLbl="node3" presStyleIdx="0" presStyleCnt="4"/>
      <dgm:spPr/>
    </dgm:pt>
    <dgm:pt modelId="{DC6571A7-051E-4863-A45A-5B9778A628C6}" type="pres">
      <dgm:prSet presAssocID="{65CCE367-6271-4375-8D8F-75DAFB07404F}" presName="hierChild4" presStyleCnt="0"/>
      <dgm:spPr/>
    </dgm:pt>
    <dgm:pt modelId="{3A66F143-B014-4BF8-AC90-4ADAB642CB17}" type="pres">
      <dgm:prSet presAssocID="{65CCE367-6271-4375-8D8F-75DAFB07404F}" presName="hierChild5" presStyleCnt="0"/>
      <dgm:spPr/>
    </dgm:pt>
    <dgm:pt modelId="{CB546EDC-306E-44F2-9EE3-CC8A608AFEF4}" type="pres">
      <dgm:prSet presAssocID="{D3B8C0C0-BE67-4AA9-AB45-8C6FE34C7E4F}" presName="Name37" presStyleLbl="parChTrans1D3" presStyleIdx="1" presStyleCnt="4"/>
      <dgm:spPr/>
    </dgm:pt>
    <dgm:pt modelId="{105A06FD-D061-4FE4-8577-4BB4B0851393}" type="pres">
      <dgm:prSet presAssocID="{73F50A28-733B-45EA-A647-1E2DB8207107}" presName="hierRoot2" presStyleCnt="0">
        <dgm:presLayoutVars>
          <dgm:hierBranch val="init"/>
        </dgm:presLayoutVars>
      </dgm:prSet>
      <dgm:spPr/>
    </dgm:pt>
    <dgm:pt modelId="{3BE4C1D3-0BDF-4CE1-ADDC-AB9D4FC8B1DE}" type="pres">
      <dgm:prSet presAssocID="{73F50A28-733B-45EA-A647-1E2DB8207107}" presName="rootComposite" presStyleCnt="0"/>
      <dgm:spPr/>
    </dgm:pt>
    <dgm:pt modelId="{3BC4BA0D-9051-44FE-BA0B-C074D9DD5C5C}" type="pres">
      <dgm:prSet presAssocID="{73F50A28-733B-45EA-A647-1E2DB8207107}" presName="rootText" presStyleLbl="node3" presStyleIdx="1" presStyleCnt="4">
        <dgm:presLayoutVars>
          <dgm:chPref val="3"/>
        </dgm:presLayoutVars>
      </dgm:prSet>
      <dgm:spPr/>
    </dgm:pt>
    <dgm:pt modelId="{1D6C9CD3-F54B-4FEE-B694-81944954E80E}" type="pres">
      <dgm:prSet presAssocID="{73F50A28-733B-45EA-A647-1E2DB8207107}" presName="rootConnector" presStyleLbl="node3" presStyleIdx="1" presStyleCnt="4"/>
      <dgm:spPr/>
    </dgm:pt>
    <dgm:pt modelId="{0C938DDE-1B6C-4339-9B3C-C259E64BB130}" type="pres">
      <dgm:prSet presAssocID="{73F50A28-733B-45EA-A647-1E2DB8207107}" presName="hierChild4" presStyleCnt="0"/>
      <dgm:spPr/>
    </dgm:pt>
    <dgm:pt modelId="{C77D2220-222E-4D17-82B4-4325CE0FD850}" type="pres">
      <dgm:prSet presAssocID="{2CB2AC23-A660-4C5D-B8EE-E402D49FAECB}" presName="Name37" presStyleLbl="parChTrans1D4" presStyleIdx="0" presStyleCnt="3"/>
      <dgm:spPr/>
    </dgm:pt>
    <dgm:pt modelId="{8A253C12-34DB-426A-B00A-C772D316E80E}" type="pres">
      <dgm:prSet presAssocID="{FB80DD60-14D0-4DB5-9909-16D9CD424E40}" presName="hierRoot2" presStyleCnt="0">
        <dgm:presLayoutVars>
          <dgm:hierBranch val="init"/>
        </dgm:presLayoutVars>
      </dgm:prSet>
      <dgm:spPr/>
    </dgm:pt>
    <dgm:pt modelId="{6E44150F-8BD0-4151-A740-8BE089EB169D}" type="pres">
      <dgm:prSet presAssocID="{FB80DD60-14D0-4DB5-9909-16D9CD424E40}" presName="rootComposite" presStyleCnt="0"/>
      <dgm:spPr/>
    </dgm:pt>
    <dgm:pt modelId="{7C1E5A80-A69E-4463-B81F-E9756784CD30}" type="pres">
      <dgm:prSet presAssocID="{FB80DD60-14D0-4DB5-9909-16D9CD424E40}" presName="rootText" presStyleLbl="node4" presStyleIdx="0" presStyleCnt="3" custLinFactNeighborX="14994" custLinFactNeighborY="4284">
        <dgm:presLayoutVars>
          <dgm:chPref val="3"/>
        </dgm:presLayoutVars>
      </dgm:prSet>
      <dgm:spPr/>
    </dgm:pt>
    <dgm:pt modelId="{3BE7F93D-385A-4831-BFEE-536169724262}" type="pres">
      <dgm:prSet presAssocID="{FB80DD60-14D0-4DB5-9909-16D9CD424E40}" presName="rootConnector" presStyleLbl="node4" presStyleIdx="0" presStyleCnt="3"/>
      <dgm:spPr/>
    </dgm:pt>
    <dgm:pt modelId="{B4F09087-3634-4A75-B8BD-29E09D54F490}" type="pres">
      <dgm:prSet presAssocID="{FB80DD60-14D0-4DB5-9909-16D9CD424E40}" presName="hierChild4" presStyleCnt="0"/>
      <dgm:spPr/>
    </dgm:pt>
    <dgm:pt modelId="{69FC5F88-0B79-43AB-A499-F4A628678DD5}" type="pres">
      <dgm:prSet presAssocID="{FB80DD60-14D0-4DB5-9909-16D9CD424E40}" presName="hierChild5" presStyleCnt="0"/>
      <dgm:spPr/>
    </dgm:pt>
    <dgm:pt modelId="{C124F15E-49A1-4F6A-9B37-F2D5A1D38789}" type="pres">
      <dgm:prSet presAssocID="{804C2DE1-048C-408E-843A-5B7D75453923}" presName="Name37" presStyleLbl="parChTrans1D4" presStyleIdx="1" presStyleCnt="3"/>
      <dgm:spPr/>
    </dgm:pt>
    <dgm:pt modelId="{3B15F693-E704-4618-B459-BF53E3A8CE25}" type="pres">
      <dgm:prSet presAssocID="{6058C50E-D23D-48B5-A72A-47E1E5504CE5}" presName="hierRoot2" presStyleCnt="0">
        <dgm:presLayoutVars>
          <dgm:hierBranch val="init"/>
        </dgm:presLayoutVars>
      </dgm:prSet>
      <dgm:spPr/>
    </dgm:pt>
    <dgm:pt modelId="{BF39FC67-2DA7-49FD-9F94-E2B8D7931896}" type="pres">
      <dgm:prSet presAssocID="{6058C50E-D23D-48B5-A72A-47E1E5504CE5}" presName="rootComposite" presStyleCnt="0"/>
      <dgm:spPr/>
    </dgm:pt>
    <dgm:pt modelId="{184512DF-E34C-492A-932E-F1855FFF065A}" type="pres">
      <dgm:prSet presAssocID="{6058C50E-D23D-48B5-A72A-47E1E5504CE5}" presName="rootText" presStyleLbl="node4" presStyleIdx="1" presStyleCnt="3" custLinFactX="-43516" custLinFactY="-36972" custLinFactNeighborX="-100000" custLinFactNeighborY="-100000">
        <dgm:presLayoutVars>
          <dgm:chPref val="3"/>
        </dgm:presLayoutVars>
      </dgm:prSet>
      <dgm:spPr/>
    </dgm:pt>
    <dgm:pt modelId="{6FB91D0A-BF20-40FA-85B5-E6EFEC00E484}" type="pres">
      <dgm:prSet presAssocID="{6058C50E-D23D-48B5-A72A-47E1E5504CE5}" presName="rootConnector" presStyleLbl="node4" presStyleIdx="1" presStyleCnt="3"/>
      <dgm:spPr/>
    </dgm:pt>
    <dgm:pt modelId="{BBFCF3FA-EBFF-4DA0-87CB-D154D76C3AEB}" type="pres">
      <dgm:prSet presAssocID="{6058C50E-D23D-48B5-A72A-47E1E5504CE5}" presName="hierChild4" presStyleCnt="0"/>
      <dgm:spPr/>
    </dgm:pt>
    <dgm:pt modelId="{0E4C7776-4DAA-4826-B49A-BACCD99020A3}" type="pres">
      <dgm:prSet presAssocID="{6058C50E-D23D-48B5-A72A-47E1E5504CE5}" presName="hierChild5" presStyleCnt="0"/>
      <dgm:spPr/>
    </dgm:pt>
    <dgm:pt modelId="{9D6EE231-7CE7-4CC3-9AC4-92A69893F843}" type="pres">
      <dgm:prSet presAssocID="{73F50A28-733B-45EA-A647-1E2DB8207107}" presName="hierChild5" presStyleCnt="0"/>
      <dgm:spPr/>
    </dgm:pt>
    <dgm:pt modelId="{B571E658-053E-4639-86CC-5135087EA7FA}" type="pres">
      <dgm:prSet presAssocID="{EB0357E6-D5FB-47C7-A91E-181762CBDF06}" presName="hierChild5" presStyleCnt="0"/>
      <dgm:spPr/>
    </dgm:pt>
    <dgm:pt modelId="{6779FCAF-E092-4E8F-85AF-22D4355C4347}" type="pres">
      <dgm:prSet presAssocID="{69CA2410-8436-4E67-A482-85C9B78282F3}" presName="hierChild3" presStyleCnt="0"/>
      <dgm:spPr/>
    </dgm:pt>
    <dgm:pt modelId="{6B91B570-318B-4542-9935-BA996C6C81A3}" type="pres">
      <dgm:prSet presAssocID="{74FE6728-7EF4-43FB-A530-FA338A6224EE}" presName="Name111" presStyleLbl="parChTrans1D2" presStyleIdx="1" presStyleCnt="2"/>
      <dgm:spPr/>
    </dgm:pt>
    <dgm:pt modelId="{02D48C7D-0BDD-4A84-A54D-D4977B6093B4}" type="pres">
      <dgm:prSet presAssocID="{B9CCC3C9-E374-47E2-8480-BEA33A2DD6BC}" presName="hierRoot3" presStyleCnt="0">
        <dgm:presLayoutVars>
          <dgm:hierBranch val="init"/>
        </dgm:presLayoutVars>
      </dgm:prSet>
      <dgm:spPr/>
    </dgm:pt>
    <dgm:pt modelId="{945A40AD-D99D-4F7B-8398-E32DAA358EFA}" type="pres">
      <dgm:prSet presAssocID="{B9CCC3C9-E374-47E2-8480-BEA33A2DD6BC}" presName="rootComposite3" presStyleCnt="0"/>
      <dgm:spPr/>
    </dgm:pt>
    <dgm:pt modelId="{AEE723AD-809D-495C-B117-3978F0DB4158}" type="pres">
      <dgm:prSet presAssocID="{B9CCC3C9-E374-47E2-8480-BEA33A2DD6BC}" presName="rootText3" presStyleLbl="asst1" presStyleIdx="0" presStyleCnt="1">
        <dgm:presLayoutVars>
          <dgm:chPref val="3"/>
        </dgm:presLayoutVars>
      </dgm:prSet>
      <dgm:spPr/>
    </dgm:pt>
    <dgm:pt modelId="{A42B06C5-EECB-4A8D-AED7-351F713A1EA6}" type="pres">
      <dgm:prSet presAssocID="{B9CCC3C9-E374-47E2-8480-BEA33A2DD6BC}" presName="rootConnector3" presStyleLbl="asst1" presStyleIdx="0" presStyleCnt="1"/>
      <dgm:spPr/>
    </dgm:pt>
    <dgm:pt modelId="{A6B2691A-6085-4C32-A62D-6AC586557FB1}" type="pres">
      <dgm:prSet presAssocID="{B9CCC3C9-E374-47E2-8480-BEA33A2DD6BC}" presName="hierChild6" presStyleCnt="0"/>
      <dgm:spPr/>
    </dgm:pt>
    <dgm:pt modelId="{F5416701-BF92-4BF9-AD7B-1D1177EBE083}" type="pres">
      <dgm:prSet presAssocID="{E2398BB6-04E4-4377-8914-9527D9AE0EED}" presName="Name37" presStyleLbl="parChTrans1D3" presStyleIdx="2" presStyleCnt="4"/>
      <dgm:spPr/>
    </dgm:pt>
    <dgm:pt modelId="{51FD58B9-C2D5-4B23-8CF7-B9454A6EA91E}" type="pres">
      <dgm:prSet presAssocID="{8D189574-04A1-4BBC-AD0C-55AD13C9C084}" presName="hierRoot2" presStyleCnt="0">
        <dgm:presLayoutVars>
          <dgm:hierBranch val="init"/>
        </dgm:presLayoutVars>
      </dgm:prSet>
      <dgm:spPr/>
    </dgm:pt>
    <dgm:pt modelId="{A20822A9-8107-438C-B121-9EB7F78AEEA2}" type="pres">
      <dgm:prSet presAssocID="{8D189574-04A1-4BBC-AD0C-55AD13C9C084}" presName="rootComposite" presStyleCnt="0"/>
      <dgm:spPr/>
    </dgm:pt>
    <dgm:pt modelId="{78F3B7D7-210F-4668-9D10-9B369E22988F}" type="pres">
      <dgm:prSet presAssocID="{8D189574-04A1-4BBC-AD0C-55AD13C9C084}" presName="rootText" presStyleLbl="node3" presStyleIdx="2" presStyleCnt="4">
        <dgm:presLayoutVars>
          <dgm:chPref val="3"/>
        </dgm:presLayoutVars>
      </dgm:prSet>
      <dgm:spPr/>
    </dgm:pt>
    <dgm:pt modelId="{243920B0-E678-4B21-97E2-B3B6187C867A}" type="pres">
      <dgm:prSet presAssocID="{8D189574-04A1-4BBC-AD0C-55AD13C9C084}" presName="rootConnector" presStyleLbl="node3" presStyleIdx="2" presStyleCnt="4"/>
      <dgm:spPr/>
    </dgm:pt>
    <dgm:pt modelId="{580CAF0B-C26C-4E38-ABDA-F0D239CCBE48}" type="pres">
      <dgm:prSet presAssocID="{8D189574-04A1-4BBC-AD0C-55AD13C9C084}" presName="hierChild4" presStyleCnt="0"/>
      <dgm:spPr/>
    </dgm:pt>
    <dgm:pt modelId="{5461DA35-E05C-4FB6-BD6C-A412D82B3462}" type="pres">
      <dgm:prSet presAssocID="{58B24D83-1F61-4264-873B-A231071BE6F5}" presName="Name37" presStyleLbl="parChTrans1D4" presStyleIdx="2" presStyleCnt="3"/>
      <dgm:spPr/>
    </dgm:pt>
    <dgm:pt modelId="{6C534CE5-21CE-4117-B62D-C4CCB00F55B4}" type="pres">
      <dgm:prSet presAssocID="{ED8B3081-CB72-4702-A7FA-8CA52C3D2957}" presName="hierRoot2" presStyleCnt="0">
        <dgm:presLayoutVars>
          <dgm:hierBranch val="init"/>
        </dgm:presLayoutVars>
      </dgm:prSet>
      <dgm:spPr/>
    </dgm:pt>
    <dgm:pt modelId="{7CF1B3AF-3D46-45EC-BA1E-877788C3FAB1}" type="pres">
      <dgm:prSet presAssocID="{ED8B3081-CB72-4702-A7FA-8CA52C3D2957}" presName="rootComposite" presStyleCnt="0"/>
      <dgm:spPr/>
    </dgm:pt>
    <dgm:pt modelId="{2A503984-EE06-4AA5-AA11-4B6D25A40A28}" type="pres">
      <dgm:prSet presAssocID="{ED8B3081-CB72-4702-A7FA-8CA52C3D2957}" presName="rootText" presStyleLbl="node4" presStyleIdx="2" presStyleCnt="3">
        <dgm:presLayoutVars>
          <dgm:chPref val="3"/>
        </dgm:presLayoutVars>
      </dgm:prSet>
      <dgm:spPr/>
    </dgm:pt>
    <dgm:pt modelId="{D8C2B551-F518-401C-9D1D-0537D23F364C}" type="pres">
      <dgm:prSet presAssocID="{ED8B3081-CB72-4702-A7FA-8CA52C3D2957}" presName="rootConnector" presStyleLbl="node4" presStyleIdx="2" presStyleCnt="3"/>
      <dgm:spPr/>
    </dgm:pt>
    <dgm:pt modelId="{9419A0F6-0CA5-4516-8241-0A98D484CEEF}" type="pres">
      <dgm:prSet presAssocID="{ED8B3081-CB72-4702-A7FA-8CA52C3D2957}" presName="hierChild4" presStyleCnt="0"/>
      <dgm:spPr/>
    </dgm:pt>
    <dgm:pt modelId="{3BE83B68-4A31-41E8-B08E-0EFDD208BCBF}" type="pres">
      <dgm:prSet presAssocID="{ED8B3081-CB72-4702-A7FA-8CA52C3D2957}" presName="hierChild5" presStyleCnt="0"/>
      <dgm:spPr/>
    </dgm:pt>
    <dgm:pt modelId="{5BDC14A6-9D0D-41C9-9A33-113C7E07754F}" type="pres">
      <dgm:prSet presAssocID="{8D189574-04A1-4BBC-AD0C-55AD13C9C084}" presName="hierChild5" presStyleCnt="0"/>
      <dgm:spPr/>
    </dgm:pt>
    <dgm:pt modelId="{CB2AC3C6-7019-4F7D-B715-3772777F9F17}" type="pres">
      <dgm:prSet presAssocID="{BB0C5B4C-3E2E-4F78-A465-FB8C39F3526E}" presName="Name37" presStyleLbl="parChTrans1D3" presStyleIdx="3" presStyleCnt="4"/>
      <dgm:spPr/>
    </dgm:pt>
    <dgm:pt modelId="{32EE996D-4BA6-4297-969B-26D7703D0E79}" type="pres">
      <dgm:prSet presAssocID="{D19CE830-8FB6-4ED1-B2DE-4824DB4DE4C6}" presName="hierRoot2" presStyleCnt="0">
        <dgm:presLayoutVars>
          <dgm:hierBranch val="init"/>
        </dgm:presLayoutVars>
      </dgm:prSet>
      <dgm:spPr/>
    </dgm:pt>
    <dgm:pt modelId="{0C2CFFC1-4373-4621-9D52-C474AD031EBB}" type="pres">
      <dgm:prSet presAssocID="{D19CE830-8FB6-4ED1-B2DE-4824DB4DE4C6}" presName="rootComposite" presStyleCnt="0"/>
      <dgm:spPr/>
    </dgm:pt>
    <dgm:pt modelId="{379477DD-AE30-4480-9223-52A6D8478485}" type="pres">
      <dgm:prSet presAssocID="{D19CE830-8FB6-4ED1-B2DE-4824DB4DE4C6}" presName="rootText" presStyleLbl="node3" presStyleIdx="3" presStyleCnt="4">
        <dgm:presLayoutVars>
          <dgm:chPref val="3"/>
        </dgm:presLayoutVars>
      </dgm:prSet>
      <dgm:spPr/>
    </dgm:pt>
    <dgm:pt modelId="{777AC58B-B5A4-4921-8DF8-05DA7B3D92ED}" type="pres">
      <dgm:prSet presAssocID="{D19CE830-8FB6-4ED1-B2DE-4824DB4DE4C6}" presName="rootConnector" presStyleLbl="node3" presStyleIdx="3" presStyleCnt="4"/>
      <dgm:spPr/>
    </dgm:pt>
    <dgm:pt modelId="{0EA15634-FD81-4BCF-B775-CB6DB024C35D}" type="pres">
      <dgm:prSet presAssocID="{D19CE830-8FB6-4ED1-B2DE-4824DB4DE4C6}" presName="hierChild4" presStyleCnt="0"/>
      <dgm:spPr/>
    </dgm:pt>
    <dgm:pt modelId="{D29B9783-1C53-4AE7-B829-F27B3BFB0BBC}" type="pres">
      <dgm:prSet presAssocID="{D19CE830-8FB6-4ED1-B2DE-4824DB4DE4C6}" presName="hierChild5" presStyleCnt="0"/>
      <dgm:spPr/>
    </dgm:pt>
    <dgm:pt modelId="{41360A66-BDB0-462E-A09F-F395E06E296B}" type="pres">
      <dgm:prSet presAssocID="{B9CCC3C9-E374-47E2-8480-BEA33A2DD6BC}" presName="hierChild7" presStyleCnt="0"/>
      <dgm:spPr/>
    </dgm:pt>
  </dgm:ptLst>
  <dgm:cxnLst>
    <dgm:cxn modelId="{C51DA000-533C-466C-AA86-A3835FE1FBC1}" type="presOf" srcId="{E2398BB6-04E4-4377-8914-9527D9AE0EED}" destId="{F5416701-BF92-4BF9-AD7B-1D1177EBE083}" srcOrd="0" destOrd="0" presId="urn:microsoft.com/office/officeart/2005/8/layout/orgChart1"/>
    <dgm:cxn modelId="{D6DDBD01-17C2-4A62-BB89-C201C2498F0A}" srcId="{EB0357E6-D5FB-47C7-A91E-181762CBDF06}" destId="{65CCE367-6271-4375-8D8F-75DAFB07404F}" srcOrd="0" destOrd="0" parTransId="{56C30E1E-36B2-4DC9-B27F-DA41A9E11810}" sibTransId="{C4D613D0-3527-4652-B46F-712FA61BAABA}"/>
    <dgm:cxn modelId="{D53A612C-2A2B-4B98-B2A2-F65CC43EAA7B}" type="presOf" srcId="{23CAAB42-96F2-4A93-A7E2-7583C5492FDD}" destId="{19B4EED3-449E-43E2-A9DB-6F43CFC06EA9}" srcOrd="0" destOrd="0" presId="urn:microsoft.com/office/officeart/2005/8/layout/orgChart1"/>
    <dgm:cxn modelId="{CFC3C62D-DC38-4156-A579-EEC677CF6814}" type="presOf" srcId="{8D189574-04A1-4BBC-AD0C-55AD13C9C084}" destId="{243920B0-E678-4B21-97E2-B3B6187C867A}" srcOrd="1" destOrd="0" presId="urn:microsoft.com/office/officeart/2005/8/layout/orgChart1"/>
    <dgm:cxn modelId="{760BE73A-B8E3-43CD-B9CA-8B2CEB4AAD2A}" type="presOf" srcId="{EB0357E6-D5FB-47C7-A91E-181762CBDF06}" destId="{64F94564-C5D5-4A91-B4B7-A233E298521C}" srcOrd="1" destOrd="0" presId="urn:microsoft.com/office/officeart/2005/8/layout/orgChart1"/>
    <dgm:cxn modelId="{F3168340-E175-457D-9FA9-E385B51C0163}" type="presOf" srcId="{ED8B3081-CB72-4702-A7FA-8CA52C3D2957}" destId="{D8C2B551-F518-401C-9D1D-0537D23F364C}" srcOrd="1" destOrd="0" presId="urn:microsoft.com/office/officeart/2005/8/layout/orgChart1"/>
    <dgm:cxn modelId="{5BDEA45F-65EF-45DE-817D-84AC3F73848A}" srcId="{EB0357E6-D5FB-47C7-A91E-181762CBDF06}" destId="{73F50A28-733B-45EA-A647-1E2DB8207107}" srcOrd="1" destOrd="0" parTransId="{D3B8C0C0-BE67-4AA9-AB45-8C6FE34C7E4F}" sibTransId="{7E018C81-2811-46C8-8ABB-14AEC33F9354}"/>
    <dgm:cxn modelId="{92901641-6B99-4201-80FD-F83088ABC8D1}" srcId="{23CAAB42-96F2-4A93-A7E2-7583C5492FDD}" destId="{69CA2410-8436-4E67-A482-85C9B78282F3}" srcOrd="0" destOrd="0" parTransId="{04F505C9-A7A6-4084-A7C6-E9D0AD1C7643}" sibTransId="{A4C0E6D8-C06B-4EF2-B3FF-084D8876B290}"/>
    <dgm:cxn modelId="{34893D61-A29A-4480-9C62-1C594177AF2A}" type="presOf" srcId="{FB80DD60-14D0-4DB5-9909-16D9CD424E40}" destId="{3BE7F93D-385A-4831-BFEE-536169724262}" srcOrd="1" destOrd="0" presId="urn:microsoft.com/office/officeart/2005/8/layout/orgChart1"/>
    <dgm:cxn modelId="{0F5AC962-85D3-4099-BEFB-974709C7932A}" type="presOf" srcId="{B9CCC3C9-E374-47E2-8480-BEA33A2DD6BC}" destId="{AEE723AD-809D-495C-B117-3978F0DB4158}" srcOrd="0" destOrd="0" presId="urn:microsoft.com/office/officeart/2005/8/layout/orgChart1"/>
    <dgm:cxn modelId="{53A9E966-982E-409E-807C-DDDCB8AA386D}" srcId="{73F50A28-733B-45EA-A647-1E2DB8207107}" destId="{6058C50E-D23D-48B5-A72A-47E1E5504CE5}" srcOrd="1" destOrd="0" parTransId="{804C2DE1-048C-408E-843A-5B7D75453923}" sibTransId="{E57BE9AC-FAD9-44AD-8B25-5C6E51CADA40}"/>
    <dgm:cxn modelId="{DA4A5447-2817-49D5-914B-730684246C5F}" srcId="{B9CCC3C9-E374-47E2-8480-BEA33A2DD6BC}" destId="{D19CE830-8FB6-4ED1-B2DE-4824DB4DE4C6}" srcOrd="1" destOrd="0" parTransId="{BB0C5B4C-3E2E-4F78-A465-FB8C39F3526E}" sibTransId="{BDB7CC4D-1B83-4430-B624-7D741116197E}"/>
    <dgm:cxn modelId="{944CE669-7B06-425C-BAE0-7E8C0BFC9BFC}" type="presOf" srcId="{6058C50E-D23D-48B5-A72A-47E1E5504CE5}" destId="{6FB91D0A-BF20-40FA-85B5-E6EFEC00E484}" srcOrd="1" destOrd="0" presId="urn:microsoft.com/office/officeart/2005/8/layout/orgChart1"/>
    <dgm:cxn modelId="{3E538F6C-3B5B-43EB-9F51-A81003410C40}" srcId="{8D189574-04A1-4BBC-AD0C-55AD13C9C084}" destId="{ED8B3081-CB72-4702-A7FA-8CA52C3D2957}" srcOrd="0" destOrd="0" parTransId="{58B24D83-1F61-4264-873B-A231071BE6F5}" sibTransId="{8A8B70CB-AC8C-43D7-8C0D-A0FA693C7334}"/>
    <dgm:cxn modelId="{4577AA4E-B8F8-4686-90D6-183708A35013}" type="presOf" srcId="{804C2DE1-048C-408E-843A-5B7D75453923}" destId="{C124F15E-49A1-4F6A-9B37-F2D5A1D38789}" srcOrd="0" destOrd="0" presId="urn:microsoft.com/office/officeart/2005/8/layout/orgChart1"/>
    <dgm:cxn modelId="{B78B546F-7956-485E-B15A-5B0BA9295183}" type="presOf" srcId="{ED8B3081-CB72-4702-A7FA-8CA52C3D2957}" destId="{2A503984-EE06-4AA5-AA11-4B6D25A40A28}" srcOrd="0" destOrd="0" presId="urn:microsoft.com/office/officeart/2005/8/layout/orgChart1"/>
    <dgm:cxn modelId="{F8F7CE75-9F10-4EE6-9AC6-C012F0A8C3D1}" srcId="{73F50A28-733B-45EA-A647-1E2DB8207107}" destId="{FB80DD60-14D0-4DB5-9909-16D9CD424E40}" srcOrd="0" destOrd="0" parTransId="{2CB2AC23-A660-4C5D-B8EE-E402D49FAECB}" sibTransId="{81F1405A-CB5E-49E3-9AB9-09E34E5762F6}"/>
    <dgm:cxn modelId="{DC033556-A588-4478-AF08-890C1B5D4B3A}" type="presOf" srcId="{BA3CF3A2-AE3D-4500-81CF-E390C1A4D0FD}" destId="{20A63E18-0F9E-49E7-BBDD-E58B9FAB75CA}" srcOrd="0" destOrd="0" presId="urn:microsoft.com/office/officeart/2005/8/layout/orgChart1"/>
    <dgm:cxn modelId="{7088B479-A7F0-4836-B2E7-2B3AEA018267}" type="presOf" srcId="{8D189574-04A1-4BBC-AD0C-55AD13C9C084}" destId="{78F3B7D7-210F-4668-9D10-9B369E22988F}" srcOrd="0" destOrd="0" presId="urn:microsoft.com/office/officeart/2005/8/layout/orgChart1"/>
    <dgm:cxn modelId="{4C76AA7F-8B9E-489B-8072-3999F12EF90D}" type="presOf" srcId="{65CCE367-6271-4375-8D8F-75DAFB07404F}" destId="{7AB7DEE2-8C5A-448C-B8F7-DD8BD127F8CD}" srcOrd="0" destOrd="0" presId="urn:microsoft.com/office/officeart/2005/8/layout/orgChart1"/>
    <dgm:cxn modelId="{DA76A882-2FF9-4486-901B-FA094275DB35}" type="presOf" srcId="{D3B8C0C0-BE67-4AA9-AB45-8C6FE34C7E4F}" destId="{CB546EDC-306E-44F2-9EE3-CC8A608AFEF4}" srcOrd="0" destOrd="0" presId="urn:microsoft.com/office/officeart/2005/8/layout/orgChart1"/>
    <dgm:cxn modelId="{06FEEE83-07BB-461F-932A-1ADC78571A5A}" srcId="{B9CCC3C9-E374-47E2-8480-BEA33A2DD6BC}" destId="{8D189574-04A1-4BBC-AD0C-55AD13C9C084}" srcOrd="0" destOrd="0" parTransId="{E2398BB6-04E4-4377-8914-9527D9AE0EED}" sibTransId="{2EF12C59-584A-4D32-8456-414F7FAE6DE5}"/>
    <dgm:cxn modelId="{F67D4F85-1127-444B-AF7D-D7E86171B266}" type="presOf" srcId="{2CB2AC23-A660-4C5D-B8EE-E402D49FAECB}" destId="{C77D2220-222E-4D17-82B4-4325CE0FD850}" srcOrd="0" destOrd="0" presId="urn:microsoft.com/office/officeart/2005/8/layout/orgChart1"/>
    <dgm:cxn modelId="{8962338C-FFB6-4666-9309-8B03B76BBC65}" type="presOf" srcId="{74FE6728-7EF4-43FB-A530-FA338A6224EE}" destId="{6B91B570-318B-4542-9935-BA996C6C81A3}" srcOrd="0" destOrd="0" presId="urn:microsoft.com/office/officeart/2005/8/layout/orgChart1"/>
    <dgm:cxn modelId="{ADAFCF96-F311-4202-8BB7-883728AB8519}" type="presOf" srcId="{D19CE830-8FB6-4ED1-B2DE-4824DB4DE4C6}" destId="{777AC58B-B5A4-4921-8DF8-05DA7B3D92ED}" srcOrd="1" destOrd="0" presId="urn:microsoft.com/office/officeart/2005/8/layout/orgChart1"/>
    <dgm:cxn modelId="{20788C9E-97B8-41FC-A31C-EF84AAA6715C}" type="presOf" srcId="{EB0357E6-D5FB-47C7-A91E-181762CBDF06}" destId="{B3DC2952-828D-4C97-8BDE-FDA9E28E3209}" srcOrd="0" destOrd="0" presId="urn:microsoft.com/office/officeart/2005/8/layout/orgChart1"/>
    <dgm:cxn modelId="{5D6054A3-DA8D-423D-ADD4-799CEF6E9F6F}" type="presOf" srcId="{58B24D83-1F61-4264-873B-A231071BE6F5}" destId="{5461DA35-E05C-4FB6-BD6C-A412D82B3462}" srcOrd="0" destOrd="0" presId="urn:microsoft.com/office/officeart/2005/8/layout/orgChart1"/>
    <dgm:cxn modelId="{8C491BA6-5F92-48EB-A25F-32CF6D42A0E4}" type="presOf" srcId="{6058C50E-D23D-48B5-A72A-47E1E5504CE5}" destId="{184512DF-E34C-492A-932E-F1855FFF065A}" srcOrd="0" destOrd="0" presId="urn:microsoft.com/office/officeart/2005/8/layout/orgChart1"/>
    <dgm:cxn modelId="{5FE5B7B2-DE0F-43E2-A88B-26261A1F30B5}" srcId="{69CA2410-8436-4E67-A482-85C9B78282F3}" destId="{EB0357E6-D5FB-47C7-A91E-181762CBDF06}" srcOrd="1" destOrd="0" parTransId="{BA3CF3A2-AE3D-4500-81CF-E390C1A4D0FD}" sibTransId="{B7A34E87-FF95-43A0-8F8F-C79FE0B71FDF}"/>
    <dgm:cxn modelId="{FAC392B5-A710-483E-92A9-665B9BFE3FEC}" srcId="{69CA2410-8436-4E67-A482-85C9B78282F3}" destId="{B9CCC3C9-E374-47E2-8480-BEA33A2DD6BC}" srcOrd="0" destOrd="0" parTransId="{74FE6728-7EF4-43FB-A530-FA338A6224EE}" sibTransId="{4E0F7DAC-07BA-41AA-8C78-2973FBB52F45}"/>
    <dgm:cxn modelId="{6B81C3BF-4C4B-474F-907E-B39DB0620FC3}" type="presOf" srcId="{69CA2410-8436-4E67-A482-85C9B78282F3}" destId="{1265E38A-80CF-4660-B430-61B309B4B533}" srcOrd="1" destOrd="0" presId="urn:microsoft.com/office/officeart/2005/8/layout/orgChart1"/>
    <dgm:cxn modelId="{2FCC0CC0-3373-4132-85E2-42701DD597CE}" type="presOf" srcId="{D19CE830-8FB6-4ED1-B2DE-4824DB4DE4C6}" destId="{379477DD-AE30-4480-9223-52A6D8478485}" srcOrd="0" destOrd="0" presId="urn:microsoft.com/office/officeart/2005/8/layout/orgChart1"/>
    <dgm:cxn modelId="{EEB992C6-299A-4AEC-BAEE-51F7FDF60F56}" type="presOf" srcId="{73F50A28-733B-45EA-A647-1E2DB8207107}" destId="{1D6C9CD3-F54B-4FEE-B694-81944954E80E}" srcOrd="1" destOrd="0" presId="urn:microsoft.com/office/officeart/2005/8/layout/orgChart1"/>
    <dgm:cxn modelId="{1939C0D9-73A1-4267-8F0A-366B9DBDABAE}" type="presOf" srcId="{FB80DD60-14D0-4DB5-9909-16D9CD424E40}" destId="{7C1E5A80-A69E-4463-B81F-E9756784CD30}" srcOrd="0" destOrd="0" presId="urn:microsoft.com/office/officeart/2005/8/layout/orgChart1"/>
    <dgm:cxn modelId="{BAF5F8DF-8F44-44F7-B8CC-481D245CA178}" type="presOf" srcId="{BB0C5B4C-3E2E-4F78-A465-FB8C39F3526E}" destId="{CB2AC3C6-7019-4F7D-B715-3772777F9F17}" srcOrd="0" destOrd="0" presId="urn:microsoft.com/office/officeart/2005/8/layout/orgChart1"/>
    <dgm:cxn modelId="{20E0C6E2-D69D-45E3-9C69-ABFE8639A6FD}" type="presOf" srcId="{65CCE367-6271-4375-8D8F-75DAFB07404F}" destId="{CD3A92AD-ACA6-49A3-B9FF-B9A33C054A14}" srcOrd="1" destOrd="0" presId="urn:microsoft.com/office/officeart/2005/8/layout/orgChart1"/>
    <dgm:cxn modelId="{DED350E4-BFE2-414A-BEFF-C69738D43F35}" type="presOf" srcId="{69CA2410-8436-4E67-A482-85C9B78282F3}" destId="{F9D9B986-A6A3-4888-968E-72AFEC54F826}" srcOrd="0" destOrd="0" presId="urn:microsoft.com/office/officeart/2005/8/layout/orgChart1"/>
    <dgm:cxn modelId="{9E4DC6E9-CCD6-418B-BF88-F55F11BBC449}" type="presOf" srcId="{73F50A28-733B-45EA-A647-1E2DB8207107}" destId="{3BC4BA0D-9051-44FE-BA0B-C074D9DD5C5C}" srcOrd="0" destOrd="0" presId="urn:microsoft.com/office/officeart/2005/8/layout/orgChart1"/>
    <dgm:cxn modelId="{9BDFE8F0-3A6A-4BA6-A853-A329E9D48FF3}" type="presOf" srcId="{B9CCC3C9-E374-47E2-8480-BEA33A2DD6BC}" destId="{A42B06C5-EECB-4A8D-AED7-351F713A1EA6}" srcOrd="1" destOrd="0" presId="urn:microsoft.com/office/officeart/2005/8/layout/orgChart1"/>
    <dgm:cxn modelId="{4429CAF1-7987-480E-AEA9-DA878EE2B577}" type="presOf" srcId="{56C30E1E-36B2-4DC9-B27F-DA41A9E11810}" destId="{8E60C285-6176-4667-BE28-902EC131E269}" srcOrd="0" destOrd="0" presId="urn:microsoft.com/office/officeart/2005/8/layout/orgChart1"/>
    <dgm:cxn modelId="{BC36F386-1508-46AE-AE50-977ED785B7DB}" type="presParOf" srcId="{19B4EED3-449E-43E2-A9DB-6F43CFC06EA9}" destId="{D63419CD-7B19-482A-BF72-1E5631EE751E}" srcOrd="0" destOrd="0" presId="urn:microsoft.com/office/officeart/2005/8/layout/orgChart1"/>
    <dgm:cxn modelId="{2231CD29-F48F-470D-B820-17376E0B4C86}" type="presParOf" srcId="{D63419CD-7B19-482A-BF72-1E5631EE751E}" destId="{C95C91FB-F04F-41AC-B06A-4F2AE6BA8E43}" srcOrd="0" destOrd="0" presId="urn:microsoft.com/office/officeart/2005/8/layout/orgChart1"/>
    <dgm:cxn modelId="{AB7F6A4D-A0C3-4497-A132-BB08B9825918}" type="presParOf" srcId="{C95C91FB-F04F-41AC-B06A-4F2AE6BA8E43}" destId="{F9D9B986-A6A3-4888-968E-72AFEC54F826}" srcOrd="0" destOrd="0" presId="urn:microsoft.com/office/officeart/2005/8/layout/orgChart1"/>
    <dgm:cxn modelId="{EE6D201D-8973-4CE1-AF92-6A7CE72A4E4C}" type="presParOf" srcId="{C95C91FB-F04F-41AC-B06A-4F2AE6BA8E43}" destId="{1265E38A-80CF-4660-B430-61B309B4B533}" srcOrd="1" destOrd="0" presId="urn:microsoft.com/office/officeart/2005/8/layout/orgChart1"/>
    <dgm:cxn modelId="{7A339F7B-34A7-4FBD-A174-EC407DECC1BC}" type="presParOf" srcId="{D63419CD-7B19-482A-BF72-1E5631EE751E}" destId="{13629EEF-45CA-42E0-AC66-2BD7B413D7D1}" srcOrd="1" destOrd="0" presId="urn:microsoft.com/office/officeart/2005/8/layout/orgChart1"/>
    <dgm:cxn modelId="{AD5A0BDB-55F6-4D1B-9449-7B702AA80FD0}" type="presParOf" srcId="{13629EEF-45CA-42E0-AC66-2BD7B413D7D1}" destId="{20A63E18-0F9E-49E7-BBDD-E58B9FAB75CA}" srcOrd="0" destOrd="0" presId="urn:microsoft.com/office/officeart/2005/8/layout/orgChart1"/>
    <dgm:cxn modelId="{FC29DDDF-09BB-4BEE-8858-C68198DD8F1F}" type="presParOf" srcId="{13629EEF-45CA-42E0-AC66-2BD7B413D7D1}" destId="{EDA45DB1-D0A1-4E9F-BEAC-13B64BAA6846}" srcOrd="1" destOrd="0" presId="urn:microsoft.com/office/officeart/2005/8/layout/orgChart1"/>
    <dgm:cxn modelId="{75807E2C-A021-4A02-943A-AA54D6E7CEB6}" type="presParOf" srcId="{EDA45DB1-D0A1-4E9F-BEAC-13B64BAA6846}" destId="{99D2A02A-2ACB-4BFB-A9FD-C0125567AECC}" srcOrd="0" destOrd="0" presId="urn:microsoft.com/office/officeart/2005/8/layout/orgChart1"/>
    <dgm:cxn modelId="{71600F88-942C-4781-94EE-6EAAB5B1D8A9}" type="presParOf" srcId="{99D2A02A-2ACB-4BFB-A9FD-C0125567AECC}" destId="{B3DC2952-828D-4C97-8BDE-FDA9E28E3209}" srcOrd="0" destOrd="0" presId="urn:microsoft.com/office/officeart/2005/8/layout/orgChart1"/>
    <dgm:cxn modelId="{67FBBEC8-9FBD-4DAC-A035-6ED4508820EA}" type="presParOf" srcId="{99D2A02A-2ACB-4BFB-A9FD-C0125567AECC}" destId="{64F94564-C5D5-4A91-B4B7-A233E298521C}" srcOrd="1" destOrd="0" presId="urn:microsoft.com/office/officeart/2005/8/layout/orgChart1"/>
    <dgm:cxn modelId="{0F38D9F7-A811-4AF6-B3F2-2160D0922E36}" type="presParOf" srcId="{EDA45DB1-D0A1-4E9F-BEAC-13B64BAA6846}" destId="{4C964E9B-61DE-4E9F-815C-9B20D1FD92E4}" srcOrd="1" destOrd="0" presId="urn:microsoft.com/office/officeart/2005/8/layout/orgChart1"/>
    <dgm:cxn modelId="{C2254291-2706-4DCE-8812-516838FA4E44}" type="presParOf" srcId="{4C964E9B-61DE-4E9F-815C-9B20D1FD92E4}" destId="{8E60C285-6176-4667-BE28-902EC131E269}" srcOrd="0" destOrd="0" presId="urn:microsoft.com/office/officeart/2005/8/layout/orgChart1"/>
    <dgm:cxn modelId="{1E5EA379-D3E0-4E8A-BAAD-A5159A09C85D}" type="presParOf" srcId="{4C964E9B-61DE-4E9F-815C-9B20D1FD92E4}" destId="{F7A3759A-E77A-41B6-A9C2-FBDC7D08CAA3}" srcOrd="1" destOrd="0" presId="urn:microsoft.com/office/officeart/2005/8/layout/orgChart1"/>
    <dgm:cxn modelId="{203EA458-C53D-422C-A5A1-970F5AE616A5}" type="presParOf" srcId="{F7A3759A-E77A-41B6-A9C2-FBDC7D08CAA3}" destId="{D5F1A882-0EEE-4446-9C98-F87F5DF5FBFF}" srcOrd="0" destOrd="0" presId="urn:microsoft.com/office/officeart/2005/8/layout/orgChart1"/>
    <dgm:cxn modelId="{7AE5D52C-5E56-4D2C-87CB-3AED8B74BA7B}" type="presParOf" srcId="{D5F1A882-0EEE-4446-9C98-F87F5DF5FBFF}" destId="{7AB7DEE2-8C5A-448C-B8F7-DD8BD127F8CD}" srcOrd="0" destOrd="0" presId="urn:microsoft.com/office/officeart/2005/8/layout/orgChart1"/>
    <dgm:cxn modelId="{2CAE393C-A86B-4557-B5A5-8900322337B7}" type="presParOf" srcId="{D5F1A882-0EEE-4446-9C98-F87F5DF5FBFF}" destId="{CD3A92AD-ACA6-49A3-B9FF-B9A33C054A14}" srcOrd="1" destOrd="0" presId="urn:microsoft.com/office/officeart/2005/8/layout/orgChart1"/>
    <dgm:cxn modelId="{9CBA79D8-C40E-40C2-AD82-094F154EFA96}" type="presParOf" srcId="{F7A3759A-E77A-41B6-A9C2-FBDC7D08CAA3}" destId="{DC6571A7-051E-4863-A45A-5B9778A628C6}" srcOrd="1" destOrd="0" presId="urn:microsoft.com/office/officeart/2005/8/layout/orgChart1"/>
    <dgm:cxn modelId="{1919FFF5-89CA-4487-B1F3-2E8E6D8870DC}" type="presParOf" srcId="{F7A3759A-E77A-41B6-A9C2-FBDC7D08CAA3}" destId="{3A66F143-B014-4BF8-AC90-4ADAB642CB17}" srcOrd="2" destOrd="0" presId="urn:microsoft.com/office/officeart/2005/8/layout/orgChart1"/>
    <dgm:cxn modelId="{BBE1A1DC-DE33-46A4-A41A-794FAC36FA2C}" type="presParOf" srcId="{4C964E9B-61DE-4E9F-815C-9B20D1FD92E4}" destId="{CB546EDC-306E-44F2-9EE3-CC8A608AFEF4}" srcOrd="2" destOrd="0" presId="urn:microsoft.com/office/officeart/2005/8/layout/orgChart1"/>
    <dgm:cxn modelId="{9992C6AC-C5AE-49B3-BD20-4A979F4EF63C}" type="presParOf" srcId="{4C964E9B-61DE-4E9F-815C-9B20D1FD92E4}" destId="{105A06FD-D061-4FE4-8577-4BB4B0851393}" srcOrd="3" destOrd="0" presId="urn:microsoft.com/office/officeart/2005/8/layout/orgChart1"/>
    <dgm:cxn modelId="{549EE5A2-8F83-4DDB-8EB2-678F0007FFCF}" type="presParOf" srcId="{105A06FD-D061-4FE4-8577-4BB4B0851393}" destId="{3BE4C1D3-0BDF-4CE1-ADDC-AB9D4FC8B1DE}" srcOrd="0" destOrd="0" presId="urn:microsoft.com/office/officeart/2005/8/layout/orgChart1"/>
    <dgm:cxn modelId="{73BD28E8-E4FE-4878-AE46-583080E55ED6}" type="presParOf" srcId="{3BE4C1D3-0BDF-4CE1-ADDC-AB9D4FC8B1DE}" destId="{3BC4BA0D-9051-44FE-BA0B-C074D9DD5C5C}" srcOrd="0" destOrd="0" presId="urn:microsoft.com/office/officeart/2005/8/layout/orgChart1"/>
    <dgm:cxn modelId="{1E323B39-7A8F-4B75-92C9-2C4452FF28AD}" type="presParOf" srcId="{3BE4C1D3-0BDF-4CE1-ADDC-AB9D4FC8B1DE}" destId="{1D6C9CD3-F54B-4FEE-B694-81944954E80E}" srcOrd="1" destOrd="0" presId="urn:microsoft.com/office/officeart/2005/8/layout/orgChart1"/>
    <dgm:cxn modelId="{FE9D5CBB-7904-4AF6-90E8-A79A8E058A99}" type="presParOf" srcId="{105A06FD-D061-4FE4-8577-4BB4B0851393}" destId="{0C938DDE-1B6C-4339-9B3C-C259E64BB130}" srcOrd="1" destOrd="0" presId="urn:microsoft.com/office/officeart/2005/8/layout/orgChart1"/>
    <dgm:cxn modelId="{AD565A14-C5A9-4348-9681-D46746674841}" type="presParOf" srcId="{0C938DDE-1B6C-4339-9B3C-C259E64BB130}" destId="{C77D2220-222E-4D17-82B4-4325CE0FD850}" srcOrd="0" destOrd="0" presId="urn:microsoft.com/office/officeart/2005/8/layout/orgChart1"/>
    <dgm:cxn modelId="{7B6A579D-9485-43A4-80D5-F617D57AB855}" type="presParOf" srcId="{0C938DDE-1B6C-4339-9B3C-C259E64BB130}" destId="{8A253C12-34DB-426A-B00A-C772D316E80E}" srcOrd="1" destOrd="0" presId="urn:microsoft.com/office/officeart/2005/8/layout/orgChart1"/>
    <dgm:cxn modelId="{4ED436F3-C74F-4251-9CF4-689722A34690}" type="presParOf" srcId="{8A253C12-34DB-426A-B00A-C772D316E80E}" destId="{6E44150F-8BD0-4151-A740-8BE089EB169D}" srcOrd="0" destOrd="0" presId="urn:microsoft.com/office/officeart/2005/8/layout/orgChart1"/>
    <dgm:cxn modelId="{BA658280-4668-449F-9604-A43717E16D57}" type="presParOf" srcId="{6E44150F-8BD0-4151-A740-8BE089EB169D}" destId="{7C1E5A80-A69E-4463-B81F-E9756784CD30}" srcOrd="0" destOrd="0" presId="urn:microsoft.com/office/officeart/2005/8/layout/orgChart1"/>
    <dgm:cxn modelId="{1B875CC4-49E8-4F13-B96C-3E02B2E05918}" type="presParOf" srcId="{6E44150F-8BD0-4151-A740-8BE089EB169D}" destId="{3BE7F93D-385A-4831-BFEE-536169724262}" srcOrd="1" destOrd="0" presId="urn:microsoft.com/office/officeart/2005/8/layout/orgChart1"/>
    <dgm:cxn modelId="{3BF85BC9-755F-45BF-92CC-494D061F9CD0}" type="presParOf" srcId="{8A253C12-34DB-426A-B00A-C772D316E80E}" destId="{B4F09087-3634-4A75-B8BD-29E09D54F490}" srcOrd="1" destOrd="0" presId="urn:microsoft.com/office/officeart/2005/8/layout/orgChart1"/>
    <dgm:cxn modelId="{1E9319E4-0BA9-4D1F-BBCE-BD22274180D7}" type="presParOf" srcId="{8A253C12-34DB-426A-B00A-C772D316E80E}" destId="{69FC5F88-0B79-43AB-A499-F4A628678DD5}" srcOrd="2" destOrd="0" presId="urn:microsoft.com/office/officeart/2005/8/layout/orgChart1"/>
    <dgm:cxn modelId="{9BEB4307-D770-4275-AE34-DADABCBEC297}" type="presParOf" srcId="{0C938DDE-1B6C-4339-9B3C-C259E64BB130}" destId="{C124F15E-49A1-4F6A-9B37-F2D5A1D38789}" srcOrd="2" destOrd="0" presId="urn:microsoft.com/office/officeart/2005/8/layout/orgChart1"/>
    <dgm:cxn modelId="{D061C22C-C9EA-49FA-BCC7-709C4F0224F0}" type="presParOf" srcId="{0C938DDE-1B6C-4339-9B3C-C259E64BB130}" destId="{3B15F693-E704-4618-B459-BF53E3A8CE25}" srcOrd="3" destOrd="0" presId="urn:microsoft.com/office/officeart/2005/8/layout/orgChart1"/>
    <dgm:cxn modelId="{5D80A1B9-4349-4FB1-910D-9BF59FC97EA9}" type="presParOf" srcId="{3B15F693-E704-4618-B459-BF53E3A8CE25}" destId="{BF39FC67-2DA7-49FD-9F94-E2B8D7931896}" srcOrd="0" destOrd="0" presId="urn:microsoft.com/office/officeart/2005/8/layout/orgChart1"/>
    <dgm:cxn modelId="{DCE125CB-1198-4A2C-8A5C-95AD2A873FFD}" type="presParOf" srcId="{BF39FC67-2DA7-49FD-9F94-E2B8D7931896}" destId="{184512DF-E34C-492A-932E-F1855FFF065A}" srcOrd="0" destOrd="0" presId="urn:microsoft.com/office/officeart/2005/8/layout/orgChart1"/>
    <dgm:cxn modelId="{95299A75-16D3-4ABB-8449-6ED57DB78A9A}" type="presParOf" srcId="{BF39FC67-2DA7-49FD-9F94-E2B8D7931896}" destId="{6FB91D0A-BF20-40FA-85B5-E6EFEC00E484}" srcOrd="1" destOrd="0" presId="urn:microsoft.com/office/officeart/2005/8/layout/orgChart1"/>
    <dgm:cxn modelId="{F5FDA4ED-AC01-4F4B-A6AD-027521D34726}" type="presParOf" srcId="{3B15F693-E704-4618-B459-BF53E3A8CE25}" destId="{BBFCF3FA-EBFF-4DA0-87CB-D154D76C3AEB}" srcOrd="1" destOrd="0" presId="urn:microsoft.com/office/officeart/2005/8/layout/orgChart1"/>
    <dgm:cxn modelId="{4AEF7D3D-667E-4426-B039-942A0B537C36}" type="presParOf" srcId="{3B15F693-E704-4618-B459-BF53E3A8CE25}" destId="{0E4C7776-4DAA-4826-B49A-BACCD99020A3}" srcOrd="2" destOrd="0" presId="urn:microsoft.com/office/officeart/2005/8/layout/orgChart1"/>
    <dgm:cxn modelId="{B3C4A9F8-0491-4457-8472-3262E34EF1E6}" type="presParOf" srcId="{105A06FD-D061-4FE4-8577-4BB4B0851393}" destId="{9D6EE231-7CE7-4CC3-9AC4-92A69893F843}" srcOrd="2" destOrd="0" presId="urn:microsoft.com/office/officeart/2005/8/layout/orgChart1"/>
    <dgm:cxn modelId="{B44E3879-B467-49AF-A615-FF77EB88F727}" type="presParOf" srcId="{EDA45DB1-D0A1-4E9F-BEAC-13B64BAA6846}" destId="{B571E658-053E-4639-86CC-5135087EA7FA}" srcOrd="2" destOrd="0" presId="urn:microsoft.com/office/officeart/2005/8/layout/orgChart1"/>
    <dgm:cxn modelId="{DB786DA9-98AF-4457-9B54-4C111F06B30E}" type="presParOf" srcId="{D63419CD-7B19-482A-BF72-1E5631EE751E}" destId="{6779FCAF-E092-4E8F-85AF-22D4355C4347}" srcOrd="2" destOrd="0" presId="urn:microsoft.com/office/officeart/2005/8/layout/orgChart1"/>
    <dgm:cxn modelId="{ABD0C669-7CFC-4FFC-977F-6CA008EAF0A4}" type="presParOf" srcId="{6779FCAF-E092-4E8F-85AF-22D4355C4347}" destId="{6B91B570-318B-4542-9935-BA996C6C81A3}" srcOrd="0" destOrd="0" presId="urn:microsoft.com/office/officeart/2005/8/layout/orgChart1"/>
    <dgm:cxn modelId="{818F7AB8-891D-4DB7-8765-481E5364D3AB}" type="presParOf" srcId="{6779FCAF-E092-4E8F-85AF-22D4355C4347}" destId="{02D48C7D-0BDD-4A84-A54D-D4977B6093B4}" srcOrd="1" destOrd="0" presId="urn:microsoft.com/office/officeart/2005/8/layout/orgChart1"/>
    <dgm:cxn modelId="{E930E692-E857-4758-A9B0-109D925C9E32}" type="presParOf" srcId="{02D48C7D-0BDD-4A84-A54D-D4977B6093B4}" destId="{945A40AD-D99D-4F7B-8398-E32DAA358EFA}" srcOrd="0" destOrd="0" presId="urn:microsoft.com/office/officeart/2005/8/layout/orgChart1"/>
    <dgm:cxn modelId="{0BB0BCFB-39F7-4665-BBF1-7A771D5B3A98}" type="presParOf" srcId="{945A40AD-D99D-4F7B-8398-E32DAA358EFA}" destId="{AEE723AD-809D-495C-B117-3978F0DB4158}" srcOrd="0" destOrd="0" presId="urn:microsoft.com/office/officeart/2005/8/layout/orgChart1"/>
    <dgm:cxn modelId="{B6588504-A538-4AF1-BB51-AEB2C2F85987}" type="presParOf" srcId="{945A40AD-D99D-4F7B-8398-E32DAA358EFA}" destId="{A42B06C5-EECB-4A8D-AED7-351F713A1EA6}" srcOrd="1" destOrd="0" presId="urn:microsoft.com/office/officeart/2005/8/layout/orgChart1"/>
    <dgm:cxn modelId="{37E029C2-A54F-4865-A17E-F3A67E29FF0F}" type="presParOf" srcId="{02D48C7D-0BDD-4A84-A54D-D4977B6093B4}" destId="{A6B2691A-6085-4C32-A62D-6AC586557FB1}" srcOrd="1" destOrd="0" presId="urn:microsoft.com/office/officeart/2005/8/layout/orgChart1"/>
    <dgm:cxn modelId="{959EB3B0-C701-415A-BC8A-76BBFF4AF928}" type="presParOf" srcId="{A6B2691A-6085-4C32-A62D-6AC586557FB1}" destId="{F5416701-BF92-4BF9-AD7B-1D1177EBE083}" srcOrd="0" destOrd="0" presId="urn:microsoft.com/office/officeart/2005/8/layout/orgChart1"/>
    <dgm:cxn modelId="{92EFE178-85DF-4B67-87C4-E171A7A2A488}" type="presParOf" srcId="{A6B2691A-6085-4C32-A62D-6AC586557FB1}" destId="{51FD58B9-C2D5-4B23-8CF7-B9454A6EA91E}" srcOrd="1" destOrd="0" presId="urn:microsoft.com/office/officeart/2005/8/layout/orgChart1"/>
    <dgm:cxn modelId="{38648991-55C5-4EB2-BEE5-A87C015C5C94}" type="presParOf" srcId="{51FD58B9-C2D5-4B23-8CF7-B9454A6EA91E}" destId="{A20822A9-8107-438C-B121-9EB7F78AEEA2}" srcOrd="0" destOrd="0" presId="urn:microsoft.com/office/officeart/2005/8/layout/orgChart1"/>
    <dgm:cxn modelId="{B93B8943-36EB-4CF7-8CB9-48176BF1453F}" type="presParOf" srcId="{A20822A9-8107-438C-B121-9EB7F78AEEA2}" destId="{78F3B7D7-210F-4668-9D10-9B369E22988F}" srcOrd="0" destOrd="0" presId="urn:microsoft.com/office/officeart/2005/8/layout/orgChart1"/>
    <dgm:cxn modelId="{DF33DDF9-6AAF-4AE1-9CCA-5179843B658D}" type="presParOf" srcId="{A20822A9-8107-438C-B121-9EB7F78AEEA2}" destId="{243920B0-E678-4B21-97E2-B3B6187C867A}" srcOrd="1" destOrd="0" presId="urn:microsoft.com/office/officeart/2005/8/layout/orgChart1"/>
    <dgm:cxn modelId="{E630A96D-A53C-41A8-8315-E1EF84E999DA}" type="presParOf" srcId="{51FD58B9-C2D5-4B23-8CF7-B9454A6EA91E}" destId="{580CAF0B-C26C-4E38-ABDA-F0D239CCBE48}" srcOrd="1" destOrd="0" presId="urn:microsoft.com/office/officeart/2005/8/layout/orgChart1"/>
    <dgm:cxn modelId="{8DC29013-50D4-4C48-8161-7F986A23CC42}" type="presParOf" srcId="{580CAF0B-C26C-4E38-ABDA-F0D239CCBE48}" destId="{5461DA35-E05C-4FB6-BD6C-A412D82B3462}" srcOrd="0" destOrd="0" presId="urn:microsoft.com/office/officeart/2005/8/layout/orgChart1"/>
    <dgm:cxn modelId="{2D805B59-DC88-43E6-94C9-C288A737B346}" type="presParOf" srcId="{580CAF0B-C26C-4E38-ABDA-F0D239CCBE48}" destId="{6C534CE5-21CE-4117-B62D-C4CCB00F55B4}" srcOrd="1" destOrd="0" presId="urn:microsoft.com/office/officeart/2005/8/layout/orgChart1"/>
    <dgm:cxn modelId="{5C0B61B7-1483-4F04-AE0F-8DF9DF31641B}" type="presParOf" srcId="{6C534CE5-21CE-4117-B62D-C4CCB00F55B4}" destId="{7CF1B3AF-3D46-45EC-BA1E-877788C3FAB1}" srcOrd="0" destOrd="0" presId="urn:microsoft.com/office/officeart/2005/8/layout/orgChart1"/>
    <dgm:cxn modelId="{2FF41569-1BBD-4434-B2C3-8675F13B8568}" type="presParOf" srcId="{7CF1B3AF-3D46-45EC-BA1E-877788C3FAB1}" destId="{2A503984-EE06-4AA5-AA11-4B6D25A40A28}" srcOrd="0" destOrd="0" presId="urn:microsoft.com/office/officeart/2005/8/layout/orgChart1"/>
    <dgm:cxn modelId="{2264B40C-A0E4-4FAE-98AC-E495755A2BE6}" type="presParOf" srcId="{7CF1B3AF-3D46-45EC-BA1E-877788C3FAB1}" destId="{D8C2B551-F518-401C-9D1D-0537D23F364C}" srcOrd="1" destOrd="0" presId="urn:microsoft.com/office/officeart/2005/8/layout/orgChart1"/>
    <dgm:cxn modelId="{12B04FF1-C62B-430A-B4B8-EC1283AA753D}" type="presParOf" srcId="{6C534CE5-21CE-4117-B62D-C4CCB00F55B4}" destId="{9419A0F6-0CA5-4516-8241-0A98D484CEEF}" srcOrd="1" destOrd="0" presId="urn:microsoft.com/office/officeart/2005/8/layout/orgChart1"/>
    <dgm:cxn modelId="{3DDBEBBF-C57A-403D-8207-A88B09FD340C}" type="presParOf" srcId="{6C534CE5-21CE-4117-B62D-C4CCB00F55B4}" destId="{3BE83B68-4A31-41E8-B08E-0EFDD208BCBF}" srcOrd="2" destOrd="0" presId="urn:microsoft.com/office/officeart/2005/8/layout/orgChart1"/>
    <dgm:cxn modelId="{6B5778BD-7B5B-4C7B-BBD4-A552A507B8F2}" type="presParOf" srcId="{51FD58B9-C2D5-4B23-8CF7-B9454A6EA91E}" destId="{5BDC14A6-9D0D-41C9-9A33-113C7E07754F}" srcOrd="2" destOrd="0" presId="urn:microsoft.com/office/officeart/2005/8/layout/orgChart1"/>
    <dgm:cxn modelId="{D3832AE1-5D50-4FCD-A1DA-3814EFF45C36}" type="presParOf" srcId="{A6B2691A-6085-4C32-A62D-6AC586557FB1}" destId="{CB2AC3C6-7019-4F7D-B715-3772777F9F17}" srcOrd="2" destOrd="0" presId="urn:microsoft.com/office/officeart/2005/8/layout/orgChart1"/>
    <dgm:cxn modelId="{520A6353-2B0E-4958-AB61-57BC771EECC7}" type="presParOf" srcId="{A6B2691A-6085-4C32-A62D-6AC586557FB1}" destId="{32EE996D-4BA6-4297-969B-26D7703D0E79}" srcOrd="3" destOrd="0" presId="urn:microsoft.com/office/officeart/2005/8/layout/orgChart1"/>
    <dgm:cxn modelId="{BE8A2AC5-AAC1-4A3B-A54C-B8450E8CA807}" type="presParOf" srcId="{32EE996D-4BA6-4297-969B-26D7703D0E79}" destId="{0C2CFFC1-4373-4621-9D52-C474AD031EBB}" srcOrd="0" destOrd="0" presId="urn:microsoft.com/office/officeart/2005/8/layout/orgChart1"/>
    <dgm:cxn modelId="{CDFCF180-0A15-4D4B-8577-C962DB6992D3}" type="presParOf" srcId="{0C2CFFC1-4373-4621-9D52-C474AD031EBB}" destId="{379477DD-AE30-4480-9223-52A6D8478485}" srcOrd="0" destOrd="0" presId="urn:microsoft.com/office/officeart/2005/8/layout/orgChart1"/>
    <dgm:cxn modelId="{152E28DA-BD8F-43ED-861A-2F72B144A64E}" type="presParOf" srcId="{0C2CFFC1-4373-4621-9D52-C474AD031EBB}" destId="{777AC58B-B5A4-4921-8DF8-05DA7B3D92ED}" srcOrd="1" destOrd="0" presId="urn:microsoft.com/office/officeart/2005/8/layout/orgChart1"/>
    <dgm:cxn modelId="{4F711F7A-8BD0-4DAE-983E-F6ED4215F1D0}" type="presParOf" srcId="{32EE996D-4BA6-4297-969B-26D7703D0E79}" destId="{0EA15634-FD81-4BCF-B775-CB6DB024C35D}" srcOrd="1" destOrd="0" presId="urn:microsoft.com/office/officeart/2005/8/layout/orgChart1"/>
    <dgm:cxn modelId="{D77CD82B-A7BC-4E0D-83B6-F19536CA453A}" type="presParOf" srcId="{32EE996D-4BA6-4297-969B-26D7703D0E79}" destId="{D29B9783-1C53-4AE7-B829-F27B3BFB0BBC}" srcOrd="2" destOrd="0" presId="urn:microsoft.com/office/officeart/2005/8/layout/orgChart1"/>
    <dgm:cxn modelId="{EE2A395C-043C-469A-ACC3-45B976B7CD6F}" type="presParOf" srcId="{02D48C7D-0BDD-4A84-A54D-D4977B6093B4}" destId="{41360A66-BDB0-462E-A09F-F395E06E296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2AC3C6-7019-4F7D-B715-3772777F9F17}">
      <dsp:nvSpPr>
        <dsp:cNvPr id="0" name=""/>
        <dsp:cNvSpPr/>
      </dsp:nvSpPr>
      <dsp:spPr>
        <a:xfrm>
          <a:off x="2279292" y="1149045"/>
          <a:ext cx="573927" cy="1992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607"/>
              </a:lnTo>
              <a:lnTo>
                <a:pt x="573927" y="99607"/>
              </a:lnTo>
              <a:lnTo>
                <a:pt x="573927" y="19921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61DA35-E05C-4FB6-BD6C-A412D82B3462}">
      <dsp:nvSpPr>
        <dsp:cNvPr id="0" name=""/>
        <dsp:cNvSpPr/>
      </dsp:nvSpPr>
      <dsp:spPr>
        <a:xfrm>
          <a:off x="1325909" y="1822580"/>
          <a:ext cx="142295" cy="4363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6374"/>
              </a:lnTo>
              <a:lnTo>
                <a:pt x="142295" y="43637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416701-BF92-4BF9-AD7B-1D1177EBE083}">
      <dsp:nvSpPr>
        <dsp:cNvPr id="0" name=""/>
        <dsp:cNvSpPr/>
      </dsp:nvSpPr>
      <dsp:spPr>
        <a:xfrm>
          <a:off x="1705365" y="1149045"/>
          <a:ext cx="573927" cy="199214"/>
        </a:xfrm>
        <a:custGeom>
          <a:avLst/>
          <a:gdLst/>
          <a:ahLst/>
          <a:cxnLst/>
          <a:rect l="0" t="0" r="0" b="0"/>
          <a:pathLst>
            <a:path>
              <a:moveTo>
                <a:pt x="573927" y="0"/>
              </a:moveTo>
              <a:lnTo>
                <a:pt x="573927" y="99607"/>
              </a:lnTo>
              <a:lnTo>
                <a:pt x="0" y="99607"/>
              </a:lnTo>
              <a:lnTo>
                <a:pt x="0" y="19921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91B570-318B-4542-9935-BA996C6C81A3}">
      <dsp:nvSpPr>
        <dsp:cNvPr id="0" name=""/>
        <dsp:cNvSpPr/>
      </dsp:nvSpPr>
      <dsp:spPr>
        <a:xfrm>
          <a:off x="2753612" y="475511"/>
          <a:ext cx="673534" cy="436374"/>
        </a:xfrm>
        <a:custGeom>
          <a:avLst/>
          <a:gdLst/>
          <a:ahLst/>
          <a:cxnLst/>
          <a:rect l="0" t="0" r="0" b="0"/>
          <a:pathLst>
            <a:path>
              <a:moveTo>
                <a:pt x="673534" y="0"/>
              </a:moveTo>
              <a:lnTo>
                <a:pt x="673534" y="436374"/>
              </a:lnTo>
              <a:lnTo>
                <a:pt x="0" y="436374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24F15E-49A1-4F6A-9B37-F2D5A1D38789}">
      <dsp:nvSpPr>
        <dsp:cNvPr id="0" name=""/>
        <dsp:cNvSpPr/>
      </dsp:nvSpPr>
      <dsp:spPr>
        <a:xfrm>
          <a:off x="3351104" y="3843182"/>
          <a:ext cx="270514" cy="460223"/>
        </a:xfrm>
        <a:custGeom>
          <a:avLst/>
          <a:gdLst/>
          <a:ahLst/>
          <a:cxnLst/>
          <a:rect l="0" t="0" r="0" b="0"/>
          <a:pathLst>
            <a:path>
              <a:moveTo>
                <a:pt x="270514" y="0"/>
              </a:moveTo>
              <a:lnTo>
                <a:pt x="270514" y="460223"/>
              </a:lnTo>
              <a:lnTo>
                <a:pt x="0" y="460223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7D2220-222E-4D17-82B4-4325CE0FD850}">
      <dsp:nvSpPr>
        <dsp:cNvPr id="0" name=""/>
        <dsp:cNvSpPr/>
      </dsp:nvSpPr>
      <dsp:spPr>
        <a:xfrm>
          <a:off x="3621618" y="3843182"/>
          <a:ext cx="284535" cy="4566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6694"/>
              </a:lnTo>
              <a:lnTo>
                <a:pt x="284535" y="45669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546EDC-306E-44F2-9EE3-CC8A608AFEF4}">
      <dsp:nvSpPr>
        <dsp:cNvPr id="0" name=""/>
        <dsp:cNvSpPr/>
      </dsp:nvSpPr>
      <dsp:spPr>
        <a:xfrm>
          <a:off x="3427147" y="3169648"/>
          <a:ext cx="573927" cy="1992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607"/>
              </a:lnTo>
              <a:lnTo>
                <a:pt x="573927" y="99607"/>
              </a:lnTo>
              <a:lnTo>
                <a:pt x="573927" y="19921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60C285-6176-4667-BE28-902EC131E269}">
      <dsp:nvSpPr>
        <dsp:cNvPr id="0" name=""/>
        <dsp:cNvSpPr/>
      </dsp:nvSpPr>
      <dsp:spPr>
        <a:xfrm>
          <a:off x="2853220" y="3169648"/>
          <a:ext cx="573927" cy="199214"/>
        </a:xfrm>
        <a:custGeom>
          <a:avLst/>
          <a:gdLst/>
          <a:ahLst/>
          <a:cxnLst/>
          <a:rect l="0" t="0" r="0" b="0"/>
          <a:pathLst>
            <a:path>
              <a:moveTo>
                <a:pt x="573927" y="0"/>
              </a:moveTo>
              <a:lnTo>
                <a:pt x="573927" y="99607"/>
              </a:lnTo>
              <a:lnTo>
                <a:pt x="0" y="99607"/>
              </a:lnTo>
              <a:lnTo>
                <a:pt x="0" y="19921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A63E18-0F9E-49E7-BBDD-E58B9FAB75CA}">
      <dsp:nvSpPr>
        <dsp:cNvPr id="0" name=""/>
        <dsp:cNvSpPr/>
      </dsp:nvSpPr>
      <dsp:spPr>
        <a:xfrm>
          <a:off x="3381427" y="475511"/>
          <a:ext cx="91440" cy="221981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1981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D9B986-A6A3-4888-968E-72AFEC54F826}">
      <dsp:nvSpPr>
        <dsp:cNvPr id="0" name=""/>
        <dsp:cNvSpPr/>
      </dsp:nvSpPr>
      <dsp:spPr>
        <a:xfrm>
          <a:off x="2952827" y="1191"/>
          <a:ext cx="948639" cy="4743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entry</a:t>
          </a:r>
          <a:endParaRPr lang="ru-RU" sz="2000" kern="1200" dirty="0"/>
        </a:p>
      </dsp:txBody>
      <dsp:txXfrm>
        <a:off x="2952827" y="1191"/>
        <a:ext cx="948639" cy="474319"/>
      </dsp:txXfrm>
    </dsp:sp>
    <dsp:sp modelId="{B3DC2952-828D-4C97-8BDE-FDA9E28E3209}">
      <dsp:nvSpPr>
        <dsp:cNvPr id="0" name=""/>
        <dsp:cNvSpPr/>
      </dsp:nvSpPr>
      <dsp:spPr>
        <a:xfrm>
          <a:off x="2952827" y="2695328"/>
          <a:ext cx="948639" cy="4743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sense</a:t>
          </a:r>
          <a:endParaRPr lang="ru-RU" sz="2000" kern="1200"/>
        </a:p>
      </dsp:txBody>
      <dsp:txXfrm>
        <a:off x="2952827" y="2695328"/>
        <a:ext cx="948639" cy="474319"/>
      </dsp:txXfrm>
    </dsp:sp>
    <dsp:sp modelId="{7AB7DEE2-8C5A-448C-B8F7-DD8BD127F8CD}">
      <dsp:nvSpPr>
        <dsp:cNvPr id="0" name=""/>
        <dsp:cNvSpPr/>
      </dsp:nvSpPr>
      <dsp:spPr>
        <a:xfrm>
          <a:off x="2378900" y="3368862"/>
          <a:ext cx="948639" cy="4743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note</a:t>
          </a:r>
          <a:endParaRPr lang="ru-RU" sz="2000" kern="1200"/>
        </a:p>
      </dsp:txBody>
      <dsp:txXfrm>
        <a:off x="2378900" y="3368862"/>
        <a:ext cx="948639" cy="474319"/>
      </dsp:txXfrm>
    </dsp:sp>
    <dsp:sp modelId="{3BC4BA0D-9051-44FE-BA0B-C074D9DD5C5C}">
      <dsp:nvSpPr>
        <dsp:cNvPr id="0" name=""/>
        <dsp:cNvSpPr/>
      </dsp:nvSpPr>
      <dsp:spPr>
        <a:xfrm>
          <a:off x="3526754" y="3368862"/>
          <a:ext cx="948639" cy="4743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cit</a:t>
          </a:r>
          <a:endParaRPr lang="ru-RU" sz="2000" kern="1200"/>
        </a:p>
      </dsp:txBody>
      <dsp:txXfrm>
        <a:off x="3526754" y="3368862"/>
        <a:ext cx="948639" cy="474319"/>
      </dsp:txXfrm>
    </dsp:sp>
    <dsp:sp modelId="{7C1E5A80-A69E-4463-B81F-E9756784CD30}">
      <dsp:nvSpPr>
        <dsp:cNvPr id="0" name=""/>
        <dsp:cNvSpPr/>
      </dsp:nvSpPr>
      <dsp:spPr>
        <a:xfrm>
          <a:off x="3906153" y="4062717"/>
          <a:ext cx="948639" cy="4743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form</a:t>
          </a:r>
          <a:endParaRPr lang="ru-RU" sz="2000" kern="1200"/>
        </a:p>
      </dsp:txBody>
      <dsp:txXfrm>
        <a:off x="3906153" y="4062717"/>
        <a:ext cx="948639" cy="474319"/>
      </dsp:txXfrm>
    </dsp:sp>
    <dsp:sp modelId="{184512DF-E34C-492A-932E-F1855FFF065A}">
      <dsp:nvSpPr>
        <dsp:cNvPr id="0" name=""/>
        <dsp:cNvSpPr/>
      </dsp:nvSpPr>
      <dsp:spPr>
        <a:xfrm>
          <a:off x="2402464" y="4066245"/>
          <a:ext cx="948639" cy="4743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sense</a:t>
          </a:r>
          <a:endParaRPr lang="ru-RU" sz="2000" kern="1200" dirty="0"/>
        </a:p>
      </dsp:txBody>
      <dsp:txXfrm>
        <a:off x="2402464" y="4066245"/>
        <a:ext cx="948639" cy="474319"/>
      </dsp:txXfrm>
    </dsp:sp>
    <dsp:sp modelId="{AEE723AD-809D-495C-B117-3978F0DB4158}">
      <dsp:nvSpPr>
        <dsp:cNvPr id="0" name=""/>
        <dsp:cNvSpPr/>
      </dsp:nvSpPr>
      <dsp:spPr>
        <a:xfrm>
          <a:off x="1804973" y="674725"/>
          <a:ext cx="948639" cy="4743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form</a:t>
          </a:r>
          <a:endParaRPr lang="ru-RU" sz="2000" kern="1200"/>
        </a:p>
      </dsp:txBody>
      <dsp:txXfrm>
        <a:off x="1804973" y="674725"/>
        <a:ext cx="948639" cy="474319"/>
      </dsp:txXfrm>
    </dsp:sp>
    <dsp:sp modelId="{78F3B7D7-210F-4668-9D10-9B369E22988F}">
      <dsp:nvSpPr>
        <dsp:cNvPr id="0" name=""/>
        <dsp:cNvSpPr/>
      </dsp:nvSpPr>
      <dsp:spPr>
        <a:xfrm>
          <a:off x="1231046" y="1348260"/>
          <a:ext cx="948639" cy="4743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gramGrp</a:t>
          </a:r>
          <a:endParaRPr lang="ru-RU" sz="2000" kern="1200"/>
        </a:p>
      </dsp:txBody>
      <dsp:txXfrm>
        <a:off x="1231046" y="1348260"/>
        <a:ext cx="948639" cy="474319"/>
      </dsp:txXfrm>
    </dsp:sp>
    <dsp:sp modelId="{2A503984-EE06-4AA5-AA11-4B6D25A40A28}">
      <dsp:nvSpPr>
        <dsp:cNvPr id="0" name=""/>
        <dsp:cNvSpPr/>
      </dsp:nvSpPr>
      <dsp:spPr>
        <a:xfrm>
          <a:off x="1468205" y="2021794"/>
          <a:ext cx="948639" cy="4743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gram</a:t>
          </a:r>
          <a:endParaRPr lang="ru-RU" sz="2000" kern="1200"/>
        </a:p>
      </dsp:txBody>
      <dsp:txXfrm>
        <a:off x="1468205" y="2021794"/>
        <a:ext cx="948639" cy="474319"/>
      </dsp:txXfrm>
    </dsp:sp>
    <dsp:sp modelId="{379477DD-AE30-4480-9223-52A6D8478485}">
      <dsp:nvSpPr>
        <dsp:cNvPr id="0" name=""/>
        <dsp:cNvSpPr/>
      </dsp:nvSpPr>
      <dsp:spPr>
        <a:xfrm>
          <a:off x="2378900" y="1348260"/>
          <a:ext cx="948639" cy="4743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orth</a:t>
          </a:r>
          <a:endParaRPr lang="ru-RU" sz="2000" kern="1200"/>
        </a:p>
      </dsp:txBody>
      <dsp:txXfrm>
        <a:off x="2378900" y="1348260"/>
        <a:ext cx="948639" cy="4743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CE3213-4EAD-45E3-8D44-17CA89F145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E82E1EF-3AC2-4D56-892E-59D3FBD85B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171274-A308-4EEF-9F9E-6034F8C07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F427DA-1CA5-4FA2-A025-BC9D50B0D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A2AA49-0B44-4AD8-AB78-E81E56879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5331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E15ED6-1B39-49AC-B905-28F55654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C3AC0FF-8EDD-40EF-8A6F-C971C1936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8223F15-6CE0-4312-965A-DDCCE603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95E4C1-6737-4E10-9976-74452F535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643E7C-45ED-4D30-8854-628BB9A10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9514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B3CA005-F276-473E-BC8D-A3592160F8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B1CEA72-54B7-4C35-8904-844F75D691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1C75AE4-1C49-4FA5-A5E2-19100D73D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90B418-FEA8-4711-891B-57CC7354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D3B8EF-0461-4CF7-93F3-E6F6F16B5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7865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E5CF61-A4F7-4B7C-8798-66B9F5839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54B671-8E55-4095-9C16-7F5B1AE1D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4CBD9A-22A8-42A3-8B4A-3C0A12D22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CC23E7-20FA-47A5-9A1A-9FED39176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51BCC2-1EBF-4C73-BC6B-8653E3194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6400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F9D306-3A7A-445D-9F24-13B990763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59A596-E789-4F29-A4C2-A0E5A9D45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2AAD4C-E1D8-47AE-ABDA-1DE1022C3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F54949E-F2ED-420F-96D6-B541E22B5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B819A9-B2A2-494F-9DBD-EA7A6B510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2024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19A91D-2E44-4BF5-8959-3C8006E95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CD64BD-F26F-4F50-966B-7CD4AE98A6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7D81D3D-881F-4989-8F52-DE410C6F9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A76E74-0B99-4618-8DD7-3ADAA921A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0813997-C00A-47D1-87AF-DBD6EC2E2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74093C5-6D99-407B-AB76-85CCDACA3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4036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FEF6A7-B892-43BC-A956-C0D191563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FB86FF-98C8-4028-B0AC-89947BF49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4D5AF0B-3748-4C6D-80D2-BC21F6B71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AFDE6B-E3B8-41D6-A017-6BA7031D3F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45741A5-BD0A-4E14-BD9C-11D6B7E6E8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E204604-D771-4BD7-9303-72AF091FA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EE548EA-6025-463C-BEC2-F381D0A1D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63B70EC-524C-4964-8F4A-33015D213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1623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A8A65C-2A47-4F2C-B4C6-6A22A28B9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02821B4-2F5D-4ECF-9F40-333D7C9D3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4ABA8BA-8D43-4903-BFD5-9F88002FD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4F3EB2A-CB3D-4E26-B20F-FF0A94F12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8119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2633684-21EE-4824-8E8A-F8A6FF4C6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702337D-0839-4F89-8A20-EC54A6321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3628200-DD62-4F47-9D2F-184829D60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399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0F68E9-38EE-4053-9792-2A62FF00F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AB83F4-6668-4D76-BE70-EA4C2F6DF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133201-B0BB-4998-9FDD-245CE2241A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7EB808E-C592-40EE-90B5-08BF161A3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053405-271A-4DE4-B373-E294B4A16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3E6A4D-51BF-4A64-BE28-C4B02ED76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403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16E870-BC88-4ECD-BBD4-A2E5B6CD4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EDAC0F9-AF98-4700-B82E-E876D988D1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3EBDD0-9563-43A3-923D-6E68B9496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76377B6-9EA1-4AD6-85B3-366D6AB26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7A198D2-B0F3-4E28-9DB4-E1F66EC05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7C3C819-8E27-4519-A58A-DC7FFE558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013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25A3E2-1097-4919-A6D8-A994A0DDC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88E00E0-57AA-4047-8D43-17A78A4A7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FA0741-95C0-44C6-B162-6CF7E2702E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C8B1B-EE78-4DDE-A5C6-D18338289390}" type="datetimeFigureOut">
              <a:rPr lang="ru-RU" smtClean="0"/>
              <a:t>24.06.2021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80EE4D-2163-4428-AD02-E5531FACD4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B7F15D-5CCC-4BDE-82F6-A05893D8F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7B24A-D09A-44A5-8275-5C191FDF5D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1339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exonomy.eu/gsldic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xonomy.eu/gsldict/search/?q=%CE%B2%CE%B1%CE%BB%CE%B1%CE%BD%CE%B7%CF%86%CF%8C%CF%81%CE%BF%CF%82" TargetMode="External"/><Relationship Id="rId2" Type="http://schemas.openxmlformats.org/officeDocument/2006/relationships/hyperlink" Target="https://www.lexonomy.eu/gsldict/search/?q=%CE%B2%CE%B1%CF%81%CE%B1%CE%BD%CE%B9%CE%BA%CE%A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lexonomy.eu/search/?q=%CE%B2%CE%AC%CE%B4%CE%B9%CE%BB%CE%BB%CE%BF%CF%82" TargetMode="External"/><Relationship Id="rId4" Type="http://schemas.openxmlformats.org/officeDocument/2006/relationships/hyperlink" Target="https://www.lexonomy.eu/gsldict/entry/entryedito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426F75-F3B5-4193-A560-7F9C92F095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3200" y="368283"/>
            <a:ext cx="4958080" cy="4342493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ru-RU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Электронное представление </a:t>
            </a:r>
            <a:r>
              <a:rPr lang="en-US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</a:t>
            </a:r>
            <a:br>
              <a:rPr lang="en-US" sz="44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4800" dirty="0">
                <a:latin typeface="Hirmos ieUcs" panose="02000500090000020003" pitchFamily="2" charset="0"/>
              </a:rPr>
              <a:t>славянских</a:t>
            </a:r>
            <a:br>
              <a:rPr lang="en-US" sz="4800" dirty="0">
                <a:latin typeface="Hirmos ieUcs" panose="02000500090000020003" pitchFamily="2" charset="0"/>
              </a:rPr>
            </a:br>
            <a:r>
              <a:rPr lang="en-US" sz="4800" dirty="0">
                <a:latin typeface="Hirmos ieUcs" panose="02000500090000020003" pitchFamily="2" charset="0"/>
              </a:rPr>
              <a:t> </a:t>
            </a:r>
            <a:r>
              <a:rPr lang="ru-RU" sz="4800" dirty="0">
                <a:latin typeface="Hirmos ieUcs" panose="02000500090000020003" pitchFamily="2" charset="0"/>
              </a:rPr>
              <a:t>словарей</a:t>
            </a:r>
            <a:br>
              <a:rPr lang="en-US" sz="4800" dirty="0">
                <a:latin typeface="Hirmos ieUcs" panose="02000500090000020003" pitchFamily="2" charset="0"/>
              </a:rPr>
            </a:br>
            <a:r>
              <a:rPr lang="en-US" sz="4800" dirty="0">
                <a:latin typeface="Hirmos ieUcs" panose="02000500090000020003" pitchFamily="2" charset="0"/>
              </a:rPr>
              <a:t> </a:t>
            </a:r>
            <a:r>
              <a:rPr lang="ru-RU" sz="4800" dirty="0">
                <a:latin typeface="Hirmos ieUcs" panose="02000500090000020003" pitchFamily="2" charset="0"/>
              </a:rPr>
              <a:t>Х</a:t>
            </a:r>
            <a:r>
              <a:rPr lang="en-US" sz="4800" dirty="0">
                <a:latin typeface="Hirmos ieUcs" panose="02000500090000020003" pitchFamily="2" charset="0"/>
              </a:rPr>
              <a:t>VII </a:t>
            </a:r>
            <a:r>
              <a:rPr lang="ru-RU" sz="4800" dirty="0">
                <a:latin typeface="Hirmos ieUcs" panose="02000500090000020003" pitchFamily="2" charset="0"/>
              </a:rPr>
              <a:t>века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C3CF694-2B16-48E1-85A8-764E4151DC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8255" y="5768612"/>
            <a:ext cx="2779025" cy="830568"/>
          </a:xfrm>
        </p:spPr>
        <p:txBody>
          <a:bodyPr>
            <a:normAutofit/>
          </a:bodyPr>
          <a:lstStyle/>
          <a:p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Левченко Мария</a:t>
            </a:r>
          </a:p>
          <a:p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2021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BC86635-BA0E-409E-BEF0-00B6E1171D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902"/>
          <a:stretch/>
        </p:blipFill>
        <p:spPr>
          <a:xfrm>
            <a:off x="8776215" y="309121"/>
            <a:ext cx="3415785" cy="4460818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электроника, монитор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9C1AABB5-1CF3-4A45-821E-44090EC6B0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2" r="51632" b="6086"/>
          <a:stretch/>
        </p:blipFill>
        <p:spPr>
          <a:xfrm>
            <a:off x="7074913" y="168562"/>
            <a:ext cx="5117088" cy="652087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A2B0F54-6687-421E-980D-7B0316F9F8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080"/>
          <a:stretch/>
        </p:blipFill>
        <p:spPr>
          <a:xfrm>
            <a:off x="0" y="354542"/>
            <a:ext cx="4013200" cy="609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745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8AF2BA-DA40-4DFE-8929-6B22B3825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1540" y="2446020"/>
            <a:ext cx="7686040" cy="196596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ru-RU" sz="11500" spc="-300" dirty="0">
                <a:solidFill>
                  <a:schemeClr val="accent2">
                    <a:lumMod val="75000"/>
                  </a:schemeClr>
                </a:solidFill>
                <a:latin typeface="Hirmos Caps ieUcs" panose="02000500090000020003" pitchFamily="2" charset="0"/>
              </a:rPr>
              <a:t>Спасибо!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52F29A51-3AB6-4E42-AB08-F1C5563FCA6A}"/>
              </a:ext>
            </a:extLst>
          </p:cNvPr>
          <p:cNvSpPr txBox="1">
            <a:spLocks/>
          </p:cNvSpPr>
          <p:nvPr/>
        </p:nvSpPr>
        <p:spPr>
          <a:xfrm>
            <a:off x="2242820" y="1839912"/>
            <a:ext cx="7889240" cy="2960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1700" dirty="0">
                <a:latin typeface="Courier New" panose="02070309020205020404" pitchFamily="49" charset="0"/>
                <a:cs typeface="Courier New" panose="02070309020205020404" pitchFamily="49" charset="0"/>
              </a:rPr>
              <a:t>Спасибо</a:t>
            </a:r>
          </a:p>
        </p:txBody>
      </p:sp>
    </p:spTree>
    <p:extLst>
      <p:ext uri="{BB962C8B-B14F-4D97-AF65-F5344CB8AC3E}">
        <p14:creationId xmlns:p14="http://schemas.microsoft.com/office/powerpoint/2010/main" val="3828770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5BA314-DDD6-4C9C-9565-68269998D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Цели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863F33-19D6-446C-B1A8-959848377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320" y="1825625"/>
            <a:ext cx="11267440" cy="4667250"/>
          </a:xfrm>
        </p:spPr>
        <p:txBody>
          <a:bodyPr>
            <a:normAutofit fontScale="92500"/>
          </a:bodyPr>
          <a:lstStyle/>
          <a:p>
            <a:pPr algn="just">
              <a:lnSpc>
                <a:spcPct val="100000"/>
              </a:lnSpc>
            </a:pPr>
            <a:r>
              <a:rPr lang="ru-RU" dirty="0">
                <a:latin typeface="Arial Nova Light" panose="020B0304020202020204" pitchFamily="34" charset="0"/>
              </a:rPr>
              <a:t>Помочь проекту «Греко-славяно-латинский словарь Епифания Славинецкого в восточнославянском и европейском языковом пространстве XVI – начала XVIII в.» (И. А. </a:t>
            </a:r>
            <a:r>
              <a:rPr lang="ru-RU" dirty="0" err="1">
                <a:latin typeface="Arial Nova Light" panose="020B0304020202020204" pitchFamily="34" charset="0"/>
              </a:rPr>
              <a:t>Подтергера</a:t>
            </a:r>
            <a:r>
              <a:rPr lang="ru-RU" dirty="0">
                <a:latin typeface="Arial Nova Light" panose="020B0304020202020204" pitchFamily="34" charset="0"/>
              </a:rPr>
              <a:t> , М. О. Новак) ввести словарь в научный оборот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Arial Nova Light" panose="020B0304020202020204" pitchFamily="34" charset="0"/>
              </a:rPr>
              <a:t>Этапы: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ru-RU" sz="2800" dirty="0">
                <a:latin typeface="Arial Nova Light" panose="020B0304020202020204" pitchFamily="34" charset="0"/>
              </a:rPr>
              <a:t>1.	Разработать TEI XML разметку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ru-RU" sz="2800" dirty="0">
                <a:latin typeface="Arial Nova Light" panose="020B0304020202020204" pitchFamily="34" charset="0"/>
              </a:rPr>
              <a:t>2.	Разработать код для автоматизации процесса разметки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ru-RU" sz="2800" dirty="0">
                <a:latin typeface="Arial Nova Light" panose="020B0304020202020204" pitchFamily="34" charset="0"/>
              </a:rPr>
              <a:t>3.	Опубликовать XML файл на веб-сервисе для тестирования модели</a:t>
            </a:r>
          </a:p>
          <a:p>
            <a:pPr>
              <a:lnSpc>
                <a:spcPct val="150000"/>
              </a:lnSpc>
            </a:pP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9025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D227B7-B6DE-4122-88A8-5E92208CA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2828"/>
            <a:ext cx="10515600" cy="1325563"/>
          </a:xfrm>
        </p:spPr>
        <p:txBody>
          <a:bodyPr/>
          <a:lstStyle/>
          <a:p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Данные и подход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696409-A5C3-4DBF-A9A5-6037765A0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0" y="2798128"/>
            <a:ext cx="10810240" cy="2860991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ru-RU" dirty="0">
                <a:latin typeface="Arial Nova Light" panose="020B0304020202020204" pitchFamily="34" charset="0"/>
              </a:rPr>
              <a:t>Рукописный словарь </a:t>
            </a:r>
            <a:r>
              <a:rPr lang="en-US" dirty="0">
                <a:latin typeface="Arial Nova Light" panose="020B0304020202020204" pitchFamily="34" charset="0"/>
              </a:rPr>
              <a:t>-&gt; </a:t>
            </a:r>
            <a:r>
              <a:rPr lang="en-US" dirty="0" err="1">
                <a:latin typeface="Arial Nova Light" panose="020B0304020202020204" pitchFamily="34" charset="0"/>
              </a:rPr>
              <a:t>Transkribus</a:t>
            </a:r>
            <a:r>
              <a:rPr lang="en-US" dirty="0">
                <a:latin typeface="Arial Nova Light" panose="020B0304020202020204" pitchFamily="34" charset="0"/>
              </a:rPr>
              <a:t> -&gt; </a:t>
            </a: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latin typeface="Arial Nova Light" panose="020B0304020202020204" pitchFamily="34" charset="0"/>
              </a:rPr>
              <a:t>.csv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latin typeface="Arial Nova Light" panose="020B0304020202020204" pitchFamily="34" charset="0"/>
              </a:rPr>
              <a:t>таблица </a:t>
            </a:r>
            <a:r>
              <a:rPr lang="en-US" dirty="0">
                <a:latin typeface="Arial Nova Light" panose="020B0304020202020204" pitchFamily="34" charset="0"/>
              </a:rPr>
              <a:t>-&gt;</a:t>
            </a: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latin typeface="Arial Nova Light" panose="020B0304020202020204" pitchFamily="34" charset="0"/>
              </a:rPr>
              <a:t>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latin typeface="Arial Nova Light" panose="020B0304020202020204" pitchFamily="34" charset="0"/>
              </a:rPr>
              <a:t>Х</a:t>
            </a: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latin typeface="Arial Nova Light" panose="020B0304020202020204" pitchFamily="34" charset="0"/>
              </a:rPr>
              <a:t>ML </a:t>
            </a:r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latin typeface="Arial Nova Light" panose="020B0304020202020204" pitchFamily="34" charset="0"/>
              </a:rPr>
              <a:t>файл</a:t>
            </a:r>
          </a:p>
          <a:p>
            <a:endParaRPr lang="en-US" b="1" dirty="0">
              <a:ln w="22225">
                <a:solidFill>
                  <a:schemeClr val="accent2"/>
                </a:solidFill>
                <a:prstDash val="solid"/>
              </a:ln>
              <a:latin typeface="Arial Nova Light" panose="020B0304020202020204" pitchFamily="34" charset="0"/>
            </a:endParaRPr>
          </a:p>
          <a:p>
            <a:r>
              <a:rPr lang="en-US" dirty="0">
                <a:latin typeface="Arial Nova Light" panose="020B0304020202020204" pitchFamily="34" charset="0"/>
              </a:rPr>
              <a:t>TEI Lex-0 –</a:t>
            </a:r>
            <a:r>
              <a:rPr lang="ru-RU" dirty="0">
                <a:latin typeface="Arial Nova Light" panose="020B0304020202020204" pitchFamily="34" charset="0"/>
              </a:rPr>
              <a:t> упорядоченный </a:t>
            </a:r>
            <a:r>
              <a:rPr lang="en-US" dirty="0">
                <a:latin typeface="Arial Nova Light" panose="020B0304020202020204" pitchFamily="34" charset="0"/>
              </a:rPr>
              <a:t>TEI </a:t>
            </a:r>
            <a:r>
              <a:rPr lang="ru-RU" dirty="0">
                <a:latin typeface="Arial Nova Light" panose="020B0304020202020204" pitchFamily="34" charset="0"/>
              </a:rPr>
              <a:t>для словарей</a:t>
            </a:r>
            <a:endParaRPr lang="en-US" dirty="0">
              <a:latin typeface="Arial Nova Light" panose="020B0304020202020204" pitchFamily="34" charset="0"/>
            </a:endParaRPr>
          </a:p>
          <a:p>
            <a:endParaRPr lang="en-US" b="1" dirty="0">
              <a:ln w="22225">
                <a:solidFill>
                  <a:schemeClr val="accent2"/>
                </a:solidFill>
                <a:prstDash val="solid"/>
              </a:ln>
              <a:latin typeface="Arial Nova Light" panose="020B0304020202020204" pitchFamily="34" charset="0"/>
            </a:endParaRPr>
          </a:p>
          <a:p>
            <a:r>
              <a:rPr lang="en-US" dirty="0">
                <a:latin typeface="Arial Nova Light" panose="020B0304020202020204" pitchFamily="34" charset="0"/>
              </a:rPr>
              <a:t>Python + pandas</a:t>
            </a:r>
            <a:endParaRPr lang="ru-RU" b="1" dirty="0">
              <a:ln w="22225">
                <a:solidFill>
                  <a:schemeClr val="accent2"/>
                </a:solidFill>
                <a:prstDash val="solid"/>
              </a:ln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917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D12D9C2-0C75-4BA9-9C2D-380476B80B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50" t="18963" r="6821" b="3384"/>
          <a:stretch/>
        </p:blipFill>
        <p:spPr>
          <a:xfrm>
            <a:off x="0" y="770095"/>
            <a:ext cx="12192000" cy="616151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D227B7-B6DE-4122-88A8-5E92208CA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6772"/>
            <a:ext cx="10515600" cy="1325563"/>
          </a:xfrm>
        </p:spPr>
        <p:txBody>
          <a:bodyPr/>
          <a:lstStyle/>
          <a:p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Структура словаря</a:t>
            </a:r>
          </a:p>
        </p:txBody>
      </p:sp>
    </p:spTree>
    <p:extLst>
      <p:ext uri="{BB962C8B-B14F-4D97-AF65-F5344CB8AC3E}">
        <p14:creationId xmlns:p14="http://schemas.microsoft.com/office/powerpoint/2010/main" val="1895458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D59D75-B8C6-4ADE-A395-99C82D7EC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Структура словаря</a:t>
            </a:r>
          </a:p>
        </p:txBody>
      </p:sp>
      <p:graphicFrame>
        <p:nvGraphicFramePr>
          <p:cNvPr id="4" name="Схема 3">
            <a:extLst>
              <a:ext uri="{FF2B5EF4-FFF2-40B4-BE49-F238E27FC236}">
                <a16:creationId xmlns:a16="http://schemas.microsoft.com/office/drawing/2014/main" id="{7603F210-4DEC-4A57-A612-96ABE9A1EA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3448098"/>
              </p:ext>
            </p:extLst>
          </p:nvPr>
        </p:nvGraphicFramePr>
        <p:xfrm>
          <a:off x="0" y="1811972"/>
          <a:ext cx="5943600" cy="5191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241B8B-CACE-4AEF-876A-32E28B99FF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33784" y="0"/>
            <a:ext cx="32232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70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E8657-E346-4187-B0F7-F2DDE4D0B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Код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543FE8D-40DF-4D9E-B2D0-E00E2714AF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16" t="11851" r="12501" b="3259"/>
          <a:stretch/>
        </p:blipFill>
        <p:spPr>
          <a:xfrm>
            <a:off x="138684" y="1642868"/>
            <a:ext cx="8194040" cy="5075876"/>
          </a:xfrm>
          <a:prstGeom prst="rect">
            <a:avLst/>
          </a:prstGeom>
        </p:spPr>
      </p:pic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FDD8900E-D8D2-41BF-96C9-D1B5558280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5717068"/>
              </p:ext>
            </p:extLst>
          </p:nvPr>
        </p:nvGraphicFramePr>
        <p:xfrm>
          <a:off x="5928360" y="44768"/>
          <a:ext cx="6207760" cy="3291840"/>
        </p:xfrm>
        <a:graphic>
          <a:graphicData uri="http://schemas.openxmlformats.org/drawingml/2006/table">
            <a:tbl>
              <a:tblPr firstRow="1" firstCol="1" bandRow="1"/>
              <a:tblGrid>
                <a:gridCol w="259715">
                  <a:extLst>
                    <a:ext uri="{9D8B030D-6E8A-4147-A177-3AD203B41FA5}">
                      <a16:colId xmlns:a16="http://schemas.microsoft.com/office/drawing/2014/main" val="2508070999"/>
                    </a:ext>
                  </a:extLst>
                </a:gridCol>
                <a:gridCol w="817245">
                  <a:extLst>
                    <a:ext uri="{9D8B030D-6E8A-4147-A177-3AD203B41FA5}">
                      <a16:colId xmlns:a16="http://schemas.microsoft.com/office/drawing/2014/main" val="3475284384"/>
                    </a:ext>
                  </a:extLst>
                </a:gridCol>
                <a:gridCol w="894080">
                  <a:extLst>
                    <a:ext uri="{9D8B030D-6E8A-4147-A177-3AD203B41FA5}">
                      <a16:colId xmlns:a16="http://schemas.microsoft.com/office/drawing/2014/main" val="427331604"/>
                    </a:ext>
                  </a:extLst>
                </a:gridCol>
                <a:gridCol w="1258570">
                  <a:extLst>
                    <a:ext uri="{9D8B030D-6E8A-4147-A177-3AD203B41FA5}">
                      <a16:colId xmlns:a16="http://schemas.microsoft.com/office/drawing/2014/main" val="3440844923"/>
                    </a:ext>
                  </a:extLst>
                </a:gridCol>
                <a:gridCol w="1431290">
                  <a:extLst>
                    <a:ext uri="{9D8B030D-6E8A-4147-A177-3AD203B41FA5}">
                      <a16:colId xmlns:a16="http://schemas.microsoft.com/office/drawing/2014/main" val="2135578314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3120194852"/>
                    </a:ext>
                  </a:extLst>
                </a:gridCol>
                <a:gridCol w="943610">
                  <a:extLst>
                    <a:ext uri="{9D8B030D-6E8A-4147-A177-3AD203B41FA5}">
                      <a16:colId xmlns:a16="http://schemas.microsoft.com/office/drawing/2014/main" val="37537444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Βακτηρία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ας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, ἡ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палица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baculus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baculus·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771759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 dirty="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с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Hirmos ieUcs" panose="02000500090000020003" pitchFamily="2" charset="0"/>
                        </a:rPr>
                        <a:t>ᲄопоблюстило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quod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quod gress[us] servuat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468113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gressus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69277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err="1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servare</a:t>
                      </a:r>
                      <a:endParaRPr lang="ru-RU" sz="1000" dirty="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624479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Βακτήριον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ου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, 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τὸ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тожде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924868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Βάκτρευμα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ατος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, 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τὸ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паличество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9886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по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Hirmos ieUcs" panose="02000500090000020003" pitchFamily="2" charset="0"/>
                        </a:rPr>
                        <a:t>ⷣпираніе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nitor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nixus in bacul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ũ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Hirmos ieUcs" panose="02000500090000020003" pitchFamily="2" charset="0"/>
                        </a:rPr>
                        <a:t>·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5627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in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07997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baculus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699308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палица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9061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Βακτρεύω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μ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 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ευσω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тожде єже 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βακτήρευ·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982985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π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 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  <a:cs typeface="Cambria" panose="02040503050406030204" pitchFamily="18" charset="0"/>
                        </a:rPr>
                        <a:t>ευκα</a:t>
                      </a: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  <a:latin typeface="RomanCyrillic Std" panose="02000603080000020003" pitchFamily="2" charset="0"/>
                          <a:ea typeface="RomanCyrillic Std" panose="02000603080000020003" pitchFamily="2" charset="0"/>
                        </a:rPr>
                        <a:t> </a:t>
                      </a:r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000" dirty="0">
                        <a:solidFill>
                          <a:srgbClr val="000000"/>
                        </a:solidFill>
                        <a:effectLst/>
                        <a:latin typeface="RomanCyrillic Std" panose="02000603080000020003" pitchFamily="2" charset="0"/>
                        <a:ea typeface="RomanCyrillic Std" panose="02000603080000020003" pitchFamily="2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0132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6397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8E02449-1F57-4925-94E2-6FFCC552A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522518"/>
            <a:ext cx="5902960" cy="286636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436C4E-8533-40E9-B921-CF8FFE67D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52696"/>
            <a:ext cx="10515600" cy="1325563"/>
          </a:xfrm>
        </p:spPr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Web </a:t>
            </a:r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– представление: опыт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A8839CE-C915-4376-8664-AB02C0F58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08" y="1101459"/>
            <a:ext cx="4381732" cy="187508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7EDB59D-5F07-4EE7-BE6E-D39FB24FF4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00" t="-242" r="11250" b="31210"/>
          <a:stretch/>
        </p:blipFill>
        <p:spPr>
          <a:xfrm>
            <a:off x="523091" y="3643727"/>
            <a:ext cx="5966488" cy="2737038"/>
          </a:xfrm>
          <a:prstGeom prst="rect">
            <a:avLst/>
          </a:prstGeom>
        </p:spPr>
      </p:pic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A951B554-1B08-475E-973F-B12B1C08C459}"/>
              </a:ext>
            </a:extLst>
          </p:cNvPr>
          <p:cNvGrpSpPr/>
          <p:nvPr/>
        </p:nvGrpSpPr>
        <p:grpSpPr>
          <a:xfrm>
            <a:off x="7985760" y="3469118"/>
            <a:ext cx="3675260" cy="3086257"/>
            <a:chOff x="6637398" y="3489324"/>
            <a:chExt cx="3880728" cy="3282950"/>
          </a:xfrm>
        </p:grpSpPr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E19BE848-C372-47DE-AD15-51FC79826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63737" y="3860799"/>
              <a:ext cx="3828050" cy="291147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711A0AB3-EEF6-4119-8472-4F8ABF3B4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37398" y="3489324"/>
              <a:ext cx="3880728" cy="371475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861D9D53-8BAC-4C63-BBDC-3008C676EF2D}"/>
              </a:ext>
            </a:extLst>
          </p:cNvPr>
          <p:cNvSpPr txBox="1"/>
          <p:nvPr/>
        </p:nvSpPr>
        <p:spPr>
          <a:xfrm>
            <a:off x="7995920" y="1608116"/>
            <a:ext cx="40030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церковнославянский.онлайн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/#!/словарь/статьи/4620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29D95D-323F-44DF-8494-36A2069B3FE2}"/>
              </a:ext>
            </a:extLst>
          </p:cNvPr>
          <p:cNvSpPr txBox="1"/>
          <p:nvPr/>
        </p:nvSpPr>
        <p:spPr>
          <a:xfrm>
            <a:off x="8432800" y="6555375"/>
            <a:ext cx="4724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http://raskovnik.org/reci/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дембел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0A6E89-C366-4C02-AA5E-D6108123AC76}"/>
              </a:ext>
            </a:extLst>
          </p:cNvPr>
          <p:cNvSpPr txBox="1"/>
          <p:nvPr/>
        </p:nvSpPr>
        <p:spPr>
          <a:xfrm>
            <a:off x="555925" y="6374000"/>
            <a:ext cx="9428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https://ntealan.net/dictionaries/content/fr-af/yb_fr_3031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99B928-C5BA-496A-A211-0DF8F75196DA}"/>
              </a:ext>
            </a:extLst>
          </p:cNvPr>
          <p:cNvSpPr txBox="1"/>
          <p:nvPr/>
        </p:nvSpPr>
        <p:spPr>
          <a:xfrm>
            <a:off x="279251" y="3028479"/>
            <a:ext cx="57151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https://www.asnc.cam.ac.uk/irishglossaries/texts.php?versionID=17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322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436C4E-8533-40E9-B921-CF8FFE67D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Web </a:t>
            </a:r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- представление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ABF835-8B18-4383-8339-0BE80E755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2880"/>
            <a:ext cx="11191240" cy="472408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>
                <a:latin typeface="Arial Nova Light" panose="020B0304020202020204" pitchFamily="34" charset="0"/>
              </a:rPr>
              <a:t>TEI Publisher</a:t>
            </a:r>
            <a:endParaRPr lang="ru-RU" b="1" dirty="0">
              <a:latin typeface="Arial Nova Light" panose="020B0304020202020204" pitchFamily="34" charset="0"/>
            </a:endParaRPr>
          </a:p>
          <a:p>
            <a:pPr marL="1431925" indent="-263525">
              <a:lnSpc>
                <a:spcPct val="100000"/>
              </a:lnSpc>
            </a:pPr>
            <a:r>
              <a:rPr lang="ru-RU" dirty="0">
                <a:latin typeface="Arial Nova Light" panose="020B0304020202020204" pitchFamily="34" charset="0"/>
              </a:rPr>
              <a:t>Невозможность поиска</a:t>
            </a:r>
          </a:p>
          <a:p>
            <a:pPr marL="1431925" indent="-263525">
              <a:lnSpc>
                <a:spcPct val="100000"/>
              </a:lnSpc>
            </a:pPr>
            <a:r>
              <a:rPr lang="ru-RU" dirty="0">
                <a:latin typeface="Arial Nova Light" panose="020B0304020202020204" pitchFamily="34" charset="0"/>
              </a:rPr>
              <a:t>Сложная настройка</a:t>
            </a:r>
          </a:p>
          <a:p>
            <a:pPr marL="1431925" indent="-263525">
              <a:lnSpc>
                <a:spcPct val="100000"/>
              </a:lnSpc>
            </a:pPr>
            <a:r>
              <a:rPr lang="ru-RU" dirty="0">
                <a:latin typeface="Arial Nova Light" panose="020B0304020202020204" pitchFamily="34" charset="0"/>
              </a:rPr>
              <a:t>Попытка использовать наработки по </a:t>
            </a:r>
            <a:r>
              <a:rPr lang="en-US" dirty="0">
                <a:latin typeface="Arial Nova Light" panose="020B0304020202020204" pitchFamily="34" charset="0"/>
              </a:rPr>
              <a:t>TEI Lex-0 Publisher -</a:t>
            </a:r>
            <a:r>
              <a:rPr lang="ru-RU" dirty="0">
                <a:latin typeface="Arial Nova Light" panose="020B0304020202020204" pitchFamily="34" charset="0"/>
              </a:rPr>
              <a:t> </a:t>
            </a:r>
            <a:r>
              <a:rPr lang="ru-RU" dirty="0">
                <a:latin typeface="Arial Nova Light" panose="020B0304020202020204" pitchFamily="34" charset="0"/>
                <a:sym typeface="Wingdings" panose="05000000000000000000" pitchFamily="2" charset="2"/>
              </a:rPr>
              <a:t></a:t>
            </a:r>
            <a:endParaRPr lang="en-US" dirty="0">
              <a:latin typeface="Arial Nova Light" panose="020B03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b="1" dirty="0" err="1">
                <a:latin typeface="Arial Nova Light" panose="020B0304020202020204" pitchFamily="34" charset="0"/>
              </a:rPr>
              <a:t>Elexis</a:t>
            </a:r>
            <a:r>
              <a:rPr lang="en-US" b="1" dirty="0">
                <a:latin typeface="Arial Nova Light" panose="020B0304020202020204" pitchFamily="34" charset="0"/>
              </a:rPr>
              <a:t> </a:t>
            </a:r>
            <a:r>
              <a:rPr lang="en-US" b="1" dirty="0">
                <a:latin typeface="Arial Nova Light" panose="020B0304020202020204" pitchFamily="34" charset="0"/>
                <a:hlinkClick r:id="rId2"/>
              </a:rPr>
              <a:t>Lexonomy</a:t>
            </a:r>
            <a:endParaRPr lang="ru-RU" b="1" dirty="0">
              <a:latin typeface="Arial Nova Light" panose="020B0304020202020204" pitchFamily="34" charset="0"/>
            </a:endParaRPr>
          </a:p>
          <a:p>
            <a:pPr marL="1168400" indent="263525">
              <a:lnSpc>
                <a:spcPct val="100000"/>
              </a:lnSpc>
            </a:pPr>
            <a:r>
              <a:rPr lang="ru-RU" dirty="0">
                <a:latin typeface="Arial Nova Light" panose="020B0304020202020204" pitchFamily="34" charset="0"/>
              </a:rPr>
              <a:t>Возможность поиска</a:t>
            </a:r>
          </a:p>
          <a:p>
            <a:pPr marL="1168400" indent="263525">
              <a:lnSpc>
                <a:spcPct val="100000"/>
              </a:lnSpc>
            </a:pPr>
            <a:r>
              <a:rPr lang="ru-RU" dirty="0">
                <a:latin typeface="Arial Nova Light" panose="020B0304020202020204" pitchFamily="34" charset="0"/>
              </a:rPr>
              <a:t>Настраиваемая структура и отображение статьи</a:t>
            </a:r>
          </a:p>
          <a:p>
            <a:pPr marL="1168400" indent="263525">
              <a:lnSpc>
                <a:spcPct val="100000"/>
              </a:lnSpc>
            </a:pPr>
            <a:r>
              <a:rPr lang="ru-RU" dirty="0">
                <a:latin typeface="Arial Nova Light" panose="020B0304020202020204" pitchFamily="34" charset="0"/>
                <a:ea typeface="RomanCyrillic Std" panose="02000603080000020003" pitchFamily="2" charset="0"/>
              </a:rPr>
              <a:t>Отображение сложных символов - ᲀ, ᲆ, ᲄᲄ - </a:t>
            </a:r>
            <a:r>
              <a:rPr lang="ru-RU" dirty="0">
                <a:latin typeface="Arial Nova Light" panose="020B0304020202020204" pitchFamily="34" charset="0"/>
                <a:ea typeface="RomanCyrillic Std" panose="02000603080000020003" pitchFamily="2" charset="0"/>
                <a:sym typeface="Wingdings" panose="05000000000000000000" pitchFamily="2" charset="2"/>
              </a:rPr>
              <a:t></a:t>
            </a:r>
            <a:endParaRPr lang="ru-RU" dirty="0">
              <a:latin typeface="Arial Nova Light" panose="020B0304020202020204" pitchFamily="34" charset="0"/>
              <a:ea typeface="RomanCyrillic Std" panose="02000603080000020003" pitchFamily="2" charset="0"/>
            </a:endParaRPr>
          </a:p>
          <a:p>
            <a:pPr marL="1168400" indent="263525">
              <a:lnSpc>
                <a:spcPct val="100000"/>
              </a:lnSpc>
            </a:pPr>
            <a:endParaRPr lang="ru-RU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67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5780E3-3A8C-4921-8663-53574F733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Примеры статей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889845-969B-4090-B85A-FF26323BF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l-GR" b="1" i="0" dirty="0">
                <a:effectLst/>
                <a:latin typeface="Arial Nova Light" panose="020B0304020202020204" pitchFamily="34" charset="0"/>
                <a:ea typeface="RomanCyrillic Std" panose="02000603080000020003" pitchFamily="2" charset="0"/>
                <a:hlinkClick r:id="rId2"/>
              </a:rPr>
              <a:t>βαρανική</a:t>
            </a:r>
            <a:endParaRPr lang="ru-RU" b="1" i="0" dirty="0">
              <a:effectLst/>
              <a:latin typeface="Arial Nova Light" panose="020B0304020202020204" pitchFamily="34" charset="0"/>
              <a:ea typeface="RomanCyrillic Std" panose="02000603080000020003" pitchFamily="2" charset="0"/>
            </a:endParaRPr>
          </a:p>
          <a:p>
            <a:pPr>
              <a:lnSpc>
                <a:spcPct val="150000"/>
              </a:lnSpc>
            </a:pPr>
            <a:r>
              <a:rPr lang="el-GR" b="1" i="0" dirty="0">
                <a:effectLst/>
                <a:latin typeface="Arial Nova Light" panose="020B0304020202020204" pitchFamily="34" charset="0"/>
                <a:ea typeface="RomanCyrillic Std" panose="02000603080000020003" pitchFamily="2" charset="0"/>
                <a:hlinkClick r:id="rId3"/>
              </a:rPr>
              <a:t>βαλανηφόρος</a:t>
            </a:r>
            <a:r>
              <a:rPr lang="el-GR" b="1" dirty="0">
                <a:latin typeface="Arial Nova Light" panose="020B0304020202020204" pitchFamily="34" charset="0"/>
                <a:ea typeface="RomanCyrillic Std" panose="02000603080000020003" pitchFamily="2" charset="0"/>
              </a:rPr>
              <a:t> </a:t>
            </a:r>
            <a:endParaRPr lang="en-US" b="1" dirty="0">
              <a:latin typeface="Arial Nova Light" panose="020B0304020202020204" pitchFamily="34" charset="0"/>
              <a:ea typeface="RomanCyrillic Std" panose="02000603080000020003" pitchFamily="2" charset="0"/>
            </a:endParaRPr>
          </a:p>
          <a:p>
            <a:pPr>
              <a:lnSpc>
                <a:spcPct val="150000"/>
              </a:lnSpc>
            </a:pPr>
            <a:r>
              <a:rPr lang="el-GR" b="1" i="0" dirty="0">
                <a:effectLst/>
                <a:latin typeface="Arial Nova Light" panose="020B0304020202020204" pitchFamily="34" charset="0"/>
                <a:ea typeface="RomanCyrillic Std" panose="02000603080000020003" pitchFamily="2" charset="0"/>
                <a:hlinkClick r:id="rId4"/>
              </a:rPr>
              <a:t>βαλιός</a:t>
            </a:r>
            <a:endParaRPr lang="ru-RU" b="1" i="0" dirty="0">
              <a:effectLst/>
              <a:latin typeface="Arial Nova Light" panose="020B0304020202020204" pitchFamily="34" charset="0"/>
              <a:ea typeface="RomanCyrillic Std" panose="02000603080000020003" pitchFamily="2" charset="0"/>
            </a:endParaRPr>
          </a:p>
          <a:p>
            <a:pPr>
              <a:lnSpc>
                <a:spcPct val="150000"/>
              </a:lnSpc>
            </a:pPr>
            <a:r>
              <a:rPr lang="el-GR" b="1" i="0" dirty="0">
                <a:effectLst/>
                <a:latin typeface="Arial Nova Light" panose="020B0304020202020204" pitchFamily="34" charset="0"/>
                <a:ea typeface="RomanCyrillic Std" panose="02000603080000020003" pitchFamily="2" charset="0"/>
                <a:hlinkClick r:id="rId5"/>
              </a:rPr>
              <a:t>βάδιλλος</a:t>
            </a:r>
            <a:endParaRPr lang="en-US" b="1" dirty="0">
              <a:latin typeface="Arial Nova Light" panose="020B0304020202020204" pitchFamily="34" charset="0"/>
              <a:ea typeface="RomanCyrillic Std" panose="02000603080000020003" pitchFamily="2" charset="0"/>
            </a:endParaRPr>
          </a:p>
          <a:p>
            <a:pPr>
              <a:lnSpc>
                <a:spcPct val="150000"/>
              </a:lnSpc>
            </a:pPr>
            <a:r>
              <a:rPr lang="el-GR" b="1" i="0" dirty="0">
                <a:effectLst/>
                <a:latin typeface="Arial Nova Light" panose="020B0304020202020204" pitchFamily="34" charset="0"/>
                <a:ea typeface="RomanCyrillic Std" panose="02000603080000020003" pitchFamily="2" charset="0"/>
                <a:hlinkClick r:id="rId4"/>
              </a:rPr>
              <a:t>Βαίνω</a:t>
            </a:r>
            <a:endParaRPr lang="ru-RU" b="1" dirty="0">
              <a:latin typeface="Arial Nova Light" panose="020B0304020202020204" pitchFamily="34" charset="0"/>
              <a:ea typeface="RomanCyrillic Std" panose="0200060308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6932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00642CAE0AEF1848B3F6CC5EBA6EE819" ma:contentTypeVersion="5" ma:contentTypeDescription="Создание документа." ma:contentTypeScope="" ma:versionID="0bb1bebe5f9c12c11e10ee54629e8ec2">
  <xsd:schema xmlns:xsd="http://www.w3.org/2001/XMLSchema" xmlns:xs="http://www.w3.org/2001/XMLSchema" xmlns:p="http://schemas.microsoft.com/office/2006/metadata/properties" xmlns:ns3="38b40242-07eb-4146-962e-0e511d17609e" xmlns:ns4="53b76c02-eded-4df7-ac07-fc45fe44b6fc" targetNamespace="http://schemas.microsoft.com/office/2006/metadata/properties" ma:root="true" ma:fieldsID="6eb97b9cf5c48eabe6b22b72022ac4ee" ns3:_="" ns4:_="">
    <xsd:import namespace="38b40242-07eb-4146-962e-0e511d17609e"/>
    <xsd:import namespace="53b76c02-eded-4df7-ac07-fc45fe44b6f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b40242-07eb-4146-962e-0e511d1760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Общий доступ с использованием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Совместно с подробностями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Хэш подсказки о совместном доступе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b76c02-eded-4df7-ac07-fc45fe44b6f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4E14CA6-9A54-4E30-81BF-44AB67BFA2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b40242-07eb-4146-962e-0e511d17609e"/>
    <ds:schemaRef ds:uri="53b76c02-eded-4df7-ac07-fc45fe44b6f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27FF072-B371-4913-852D-5AC0361814F2}">
  <ds:schemaRefs>
    <ds:schemaRef ds:uri="http://schemas.microsoft.com/office/2006/metadata/properties"/>
    <ds:schemaRef ds:uri="http://purl.org/dc/elements/1.1/"/>
    <ds:schemaRef ds:uri="53b76c02-eded-4df7-ac07-fc45fe44b6fc"/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38b40242-07eb-4146-962e-0e511d17609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03569CA-568E-41E6-9E39-5EAD384B1A5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285</Words>
  <Application>Microsoft Office PowerPoint</Application>
  <PresentationFormat>Широкоэкранный</PresentationFormat>
  <Paragraphs>76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20" baseType="lpstr">
      <vt:lpstr>Abadi Extra Light</vt:lpstr>
      <vt:lpstr>Arial</vt:lpstr>
      <vt:lpstr>Arial Nova Light</vt:lpstr>
      <vt:lpstr>Calibri</vt:lpstr>
      <vt:lpstr>Calibri Light</vt:lpstr>
      <vt:lpstr>Courier New</vt:lpstr>
      <vt:lpstr>Hirmos Caps ieUcs</vt:lpstr>
      <vt:lpstr>Hirmos ieUcs</vt:lpstr>
      <vt:lpstr>RomanCyrillic Std</vt:lpstr>
      <vt:lpstr>Тема Office</vt:lpstr>
      <vt:lpstr>Электронное представление                          славянских  словарей  ХVII века</vt:lpstr>
      <vt:lpstr>Цели и задачи</vt:lpstr>
      <vt:lpstr>Данные и подход</vt:lpstr>
      <vt:lpstr>Структура словаря</vt:lpstr>
      <vt:lpstr>Структура словаря</vt:lpstr>
      <vt:lpstr>Код</vt:lpstr>
      <vt:lpstr>Web – представление: опыт</vt:lpstr>
      <vt:lpstr>Web - представление</vt:lpstr>
      <vt:lpstr>Примеры статей</vt:lpstr>
      <vt:lpstr>Спасибо!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Электронное представление славянских словарей 17 века</dc:title>
  <dc:creator>Левченко Мария Владимировна</dc:creator>
  <cp:lastModifiedBy>Левченко Мария Владимировна</cp:lastModifiedBy>
  <cp:revision>6</cp:revision>
  <dcterms:created xsi:type="dcterms:W3CDTF">2021-06-24T11:38:04Z</dcterms:created>
  <dcterms:modified xsi:type="dcterms:W3CDTF">2021-06-24T15:32:32Z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0x01010000642CAE0AEF1848B3F6CC5EBA6EE819</vt:lpwstr>
  </property>
</Properties>
</file>

<file path=docProps/thumbnail.jpeg>
</file>